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8"/>
  </p:notesMasterIdLst>
  <p:sldIdLst>
    <p:sldId id="275" r:id="rId2"/>
    <p:sldId id="276" r:id="rId3"/>
    <p:sldId id="284" r:id="rId4"/>
    <p:sldId id="277" r:id="rId5"/>
    <p:sldId id="286" r:id="rId6"/>
    <p:sldId id="289" r:id="rId7"/>
    <p:sldId id="290" r:id="rId8"/>
    <p:sldId id="291" r:id="rId9"/>
    <p:sldId id="282" r:id="rId10"/>
    <p:sldId id="292" r:id="rId11"/>
    <p:sldId id="293" r:id="rId12"/>
    <p:sldId id="280" r:id="rId13"/>
    <p:sldId id="281" r:id="rId14"/>
    <p:sldId id="285" r:id="rId15"/>
    <p:sldId id="278" r:id="rId16"/>
    <p:sldId id="270" r:id="rId17"/>
  </p:sldIdLst>
  <p:sldSz cx="9144000" cy="5143500" type="screen16x9"/>
  <p:notesSz cx="6810375" cy="9942513"/>
  <p:embeddedFontLst>
    <p:embeddedFont>
      <p:font typeface="Raleway SemiBold" charset="-52"/>
      <p:regular r:id="rId19"/>
      <p:bold r:id="rId20"/>
      <p:italic r:id="rId21"/>
      <p:boldItalic r:id="rId22"/>
    </p:embeddedFont>
    <p:embeddedFont>
      <p:font typeface="Tahoma" pitchFamily="34" charset="0"/>
      <p:regular r:id="rId23"/>
      <p:bold r:id="rId24"/>
    </p:embeddedFont>
    <p:embeddedFont>
      <p:font typeface="Raleway" charset="-52"/>
      <p:regular r:id="rId25"/>
      <p:bold r:id="rId26"/>
      <p:italic r:id="rId27"/>
      <p:boldItalic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Century Gothic" pitchFamily="34" charset="0"/>
      <p:regular r:id="rId33"/>
      <p:bold r:id="rId34"/>
      <p:italic r:id="rId35"/>
      <p:boldItalic r:id="rId36"/>
    </p:embeddedFont>
    <p:embeddedFont>
      <p:font typeface="Raleway Medium" charset="-52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ipOzRvWqFbb3e0eyNBt0s5a8o+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40CFCD6-1839-436A-9486-6E83E42F7405}">
  <a:tblStyle styleId="{740CFCD6-1839-436A-9486-6E83E42F740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2F8F5"/>
          </a:solidFill>
        </a:fill>
      </a:tcStyle>
    </a:wholeTbl>
    <a:band1H>
      <a:tcTxStyle b="off" i="off"/>
      <a:tcStyle>
        <a:tcBdr/>
        <a:fill>
          <a:solidFill>
            <a:srgbClr val="E4F1EB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E4F1EB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rgbClr val="FFFFFF"/>
      </a:tcTxStyle>
      <a:tcStyle>
        <a:tcBdr/>
        <a:fill>
          <a:solidFill>
            <a:srgbClr val="B1D9C7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/>
        <a:fill>
          <a:solidFill>
            <a:srgbClr val="B1D9C7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B1D9C7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B1D9C7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A50BA2A5-FB11-4F10-BD17-C7868A71C126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2F8F5"/>
          </a:solidFill>
        </a:fill>
      </a:tcStyle>
    </a:wholeTbl>
    <a:band1H>
      <a:tcTxStyle/>
      <a:tcStyle>
        <a:tcBdr/>
        <a:fill>
          <a:solidFill>
            <a:srgbClr val="E4F1E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4F1E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rgbClr val="FFFFFF"/>
      </a:tcTxStyle>
      <a:tcStyle>
        <a:tcBdr/>
        <a:fill>
          <a:solidFill>
            <a:srgbClr val="B1D9C7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/>
        <a:fill>
          <a:solidFill>
            <a:srgbClr val="B1D9C7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B1D9C7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B1D9C7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4662" autoAdjust="0"/>
  </p:normalViewPr>
  <p:slideViewPr>
    <p:cSldViewPr snapToGrid="0">
      <p:cViewPr>
        <p:scale>
          <a:sx n="90" d="100"/>
          <a:sy n="90" d="100"/>
        </p:scale>
        <p:origin x="-2298" y="-1026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DE6E3D-9C00-4101-A460-1C91B7B13099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718E79B-C6B8-4685-A48C-4292051F50BE}">
      <dgm:prSet phldrT="[Текст]"/>
      <dgm:spPr/>
      <dgm:t>
        <a:bodyPr/>
        <a:lstStyle/>
        <a:p>
          <a:pPr algn="ctr"/>
          <a:r>
            <a:rPr lang="kk-KZ" i="1" smtClean="0">
              <a:latin typeface="Times New Roman" panose="02020603050405020304" pitchFamily="18" charset="0"/>
              <a:cs typeface="Times New Roman" panose="02020603050405020304" pitchFamily="18" charset="0"/>
            </a:rPr>
            <a:t>Оқушылардың сыбайлас жемқорлықтың  алдын алуды мектептердің  ішкі ережесіне  басталуы;</a:t>
          </a:r>
          <a:endParaRPr lang="ru-RU"/>
        </a:p>
      </dgm:t>
    </dgm:pt>
    <dgm:pt modelId="{D549BE64-9776-4BCA-A1DC-344ED3E3E9AD}" type="parTrans" cxnId="{071FDE9C-0634-4CFB-9FC3-C3DDBCE075E7}">
      <dgm:prSet/>
      <dgm:spPr/>
      <dgm:t>
        <a:bodyPr/>
        <a:lstStyle/>
        <a:p>
          <a:endParaRPr lang="ru-RU"/>
        </a:p>
      </dgm:t>
    </dgm:pt>
    <dgm:pt modelId="{BF111366-88E5-4130-966C-00ECE678EAD9}" type="sibTrans" cxnId="{071FDE9C-0634-4CFB-9FC3-C3DDBCE075E7}">
      <dgm:prSet/>
      <dgm:spPr/>
      <dgm:t>
        <a:bodyPr/>
        <a:lstStyle/>
        <a:p>
          <a:endParaRPr lang="ru-RU"/>
        </a:p>
      </dgm:t>
    </dgm:pt>
    <dgm:pt modelId="{776E2031-3A82-48BB-93FE-71E3BD0AB866}">
      <dgm:prSet phldrT="[Текст]"/>
      <dgm:spPr/>
      <dgm:t>
        <a:bodyPr/>
        <a:lstStyle/>
        <a:p>
          <a:pPr algn="ctr"/>
          <a:r>
            <a:rPr lang="ru-RU" i="1" smtClean="0">
              <a:latin typeface="Times New Roman" panose="02020603050405020304" pitchFamily="18" charset="0"/>
              <a:cs typeface="Times New Roman" panose="02020603050405020304" pitchFamily="18" charset="0"/>
            </a:rPr>
            <a:t>Оқушылар, ата-аналар, мектеп қызметкерлерінің құқықтық сауаттылығы мен құқықтық санасының деңгейін арттыру</a:t>
          </a:r>
          <a:endParaRPr lang="ru-RU"/>
        </a:p>
      </dgm:t>
    </dgm:pt>
    <dgm:pt modelId="{012932D1-6FDB-4728-9F1D-27B345E96237}" type="parTrans" cxnId="{6BB61417-39BE-47C9-AE8A-94E114638C08}">
      <dgm:prSet/>
      <dgm:spPr/>
      <dgm:t>
        <a:bodyPr/>
        <a:lstStyle/>
        <a:p>
          <a:endParaRPr lang="ru-RU"/>
        </a:p>
      </dgm:t>
    </dgm:pt>
    <dgm:pt modelId="{8E37A605-7218-4FB3-B026-D95E176EC421}" type="sibTrans" cxnId="{6BB61417-39BE-47C9-AE8A-94E114638C08}">
      <dgm:prSet/>
      <dgm:spPr/>
      <dgm:t>
        <a:bodyPr/>
        <a:lstStyle/>
        <a:p>
          <a:endParaRPr lang="ru-RU"/>
        </a:p>
      </dgm:t>
    </dgm:pt>
    <dgm:pt modelId="{3E149444-F47E-4955-B199-77966F9CF601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endParaRPr lang="ru-RU" sz="1400" i="1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i="1" smtClean="0">
              <a:latin typeface="Times New Roman" panose="02020603050405020304" pitchFamily="18" charset="0"/>
              <a:cs typeface="Times New Roman" panose="02020603050405020304" pitchFamily="18" charset="0"/>
            </a:rPr>
            <a:t>Ата</a:t>
          </a:r>
          <a:r>
            <a:rPr lang="en-US" sz="1400" i="1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1400" i="1" smtClean="0">
              <a:latin typeface="Times New Roman" panose="02020603050405020304" pitchFamily="18" charset="0"/>
              <a:cs typeface="Times New Roman" panose="02020603050405020304" pitchFamily="18" charset="0"/>
            </a:rPr>
            <a:t>ана</a:t>
          </a:r>
          <a:r>
            <a:rPr lang="en-US" sz="1400" i="1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1400" i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бала</a:t>
          </a:r>
          <a:r>
            <a:rPr lang="en-US" sz="1400" i="1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1400" i="1" smtClean="0">
              <a:latin typeface="Times New Roman" panose="02020603050405020304" pitchFamily="18" charset="0"/>
              <a:cs typeface="Times New Roman" panose="02020603050405020304" pitchFamily="18" charset="0"/>
            </a:rPr>
            <a:t>сынып жетекші одағының сыбайлас жемқорлыққа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i="1" smtClean="0">
              <a:latin typeface="Times New Roman" panose="02020603050405020304" pitchFamily="18" charset="0"/>
              <a:cs typeface="Times New Roman" panose="02020603050405020304" pitchFamily="18" charset="0"/>
            </a:rPr>
            <a:t> қарсы жұмысын ұйымдастыру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ru-RU" sz="1400"/>
        </a:p>
      </dgm:t>
    </dgm:pt>
    <dgm:pt modelId="{0B18AC2B-B476-4E91-83A8-E96F07EF1E39}" type="parTrans" cxnId="{68A3AA7E-B6C5-4361-B0EE-4CE676E1AC6F}">
      <dgm:prSet/>
      <dgm:spPr/>
      <dgm:t>
        <a:bodyPr/>
        <a:lstStyle/>
        <a:p>
          <a:endParaRPr lang="ru-RU"/>
        </a:p>
      </dgm:t>
    </dgm:pt>
    <dgm:pt modelId="{932E32EC-AA83-49E9-AC5D-55297A00FD6D}" type="sibTrans" cxnId="{68A3AA7E-B6C5-4361-B0EE-4CE676E1AC6F}">
      <dgm:prSet/>
      <dgm:spPr/>
      <dgm:t>
        <a:bodyPr/>
        <a:lstStyle/>
        <a:p>
          <a:endParaRPr lang="ru-RU"/>
        </a:p>
      </dgm:t>
    </dgm:pt>
    <dgm:pt modelId="{7E7BCA8E-9B53-4E4E-B204-3643A4DF08F3}">
      <dgm:prSet custT="1"/>
      <dgm:spPr/>
      <dgm:t>
        <a:bodyPr/>
        <a:lstStyle/>
        <a:p>
          <a:pPr algn="ctr"/>
          <a:r>
            <a:rPr lang="ru-RU" sz="1400" i="1" smtClean="0">
              <a:latin typeface="Times New Roman" panose="02020603050405020304" pitchFamily="18" charset="0"/>
              <a:cs typeface="Times New Roman" panose="02020603050405020304" pitchFamily="18" charset="0"/>
            </a:rPr>
            <a:t>Оқушылардың сыбайлас жемқорлыққа қарсы түсінігін  арттыру</a:t>
          </a:r>
          <a:endParaRPr lang="ru-RU" sz="1400"/>
        </a:p>
      </dgm:t>
    </dgm:pt>
    <dgm:pt modelId="{2BD27390-12E4-4A70-8CC9-42C2E29FD008}" type="parTrans" cxnId="{030480A7-96B6-43EA-9B54-DE4246A15D82}">
      <dgm:prSet/>
      <dgm:spPr/>
      <dgm:t>
        <a:bodyPr/>
        <a:lstStyle/>
        <a:p>
          <a:endParaRPr lang="ru-RU"/>
        </a:p>
      </dgm:t>
    </dgm:pt>
    <dgm:pt modelId="{BC5ED956-0626-47AF-8484-45024E1DC9F7}" type="sibTrans" cxnId="{030480A7-96B6-43EA-9B54-DE4246A15D82}">
      <dgm:prSet/>
      <dgm:spPr/>
      <dgm:t>
        <a:bodyPr/>
        <a:lstStyle/>
        <a:p>
          <a:endParaRPr lang="ru-RU"/>
        </a:p>
      </dgm:t>
    </dgm:pt>
    <dgm:pt modelId="{D5FCB529-E0FB-4959-A162-0CAB9CF6FB1C}">
      <dgm:prSet custT="1"/>
      <dgm:spPr/>
      <dgm:t>
        <a:bodyPr/>
        <a:lstStyle/>
        <a:p>
          <a:pPr algn="ctr"/>
          <a:r>
            <a:rPr lang="ru-RU" sz="1400" i="1" smtClean="0">
              <a:latin typeface="Times New Roman" panose="02020603050405020304" pitchFamily="18" charset="0"/>
              <a:cs typeface="Times New Roman" panose="02020603050405020304" pitchFamily="18" charset="0"/>
            </a:rPr>
            <a:t>Ата</a:t>
          </a:r>
          <a:r>
            <a:rPr lang="en-US" sz="1400" i="1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1400" i="1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аналарға бала құқығын таныстыру, тұлғалық қарым</a:t>
          </a:r>
          <a:r>
            <a:rPr lang="en-US" sz="1400" i="1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1400" i="1" smtClean="0">
              <a:latin typeface="Times New Roman" panose="02020603050405020304" pitchFamily="18" charset="0"/>
              <a:cs typeface="Times New Roman" panose="02020603050405020304" pitchFamily="18" charset="0"/>
            </a:rPr>
            <a:t>қатынасын дамыту</a:t>
          </a:r>
          <a:endParaRPr lang="ru-RU" sz="1400"/>
        </a:p>
      </dgm:t>
    </dgm:pt>
    <dgm:pt modelId="{13F5F562-AFB6-4298-9670-180CEDD7FE19}" type="parTrans" cxnId="{0B190FE9-D3CE-483A-9AFE-12357EA25A82}">
      <dgm:prSet/>
      <dgm:spPr/>
      <dgm:t>
        <a:bodyPr/>
        <a:lstStyle/>
        <a:p>
          <a:endParaRPr lang="ru-RU"/>
        </a:p>
      </dgm:t>
    </dgm:pt>
    <dgm:pt modelId="{263087E3-44F5-4E8B-BE31-269C085E1A56}" type="sibTrans" cxnId="{0B190FE9-D3CE-483A-9AFE-12357EA25A82}">
      <dgm:prSet/>
      <dgm:spPr/>
      <dgm:t>
        <a:bodyPr/>
        <a:lstStyle/>
        <a:p>
          <a:endParaRPr lang="ru-RU"/>
        </a:p>
      </dgm:t>
    </dgm:pt>
    <dgm:pt modelId="{605A108D-34A9-4A53-8704-6EF89330404D}" type="pres">
      <dgm:prSet presAssocID="{D6DE6E3D-9C00-4101-A460-1C91B7B1309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9308B0F-023D-429C-BF26-357824003A68}" type="pres">
      <dgm:prSet presAssocID="{D6DE6E3D-9C00-4101-A460-1C91B7B13099}" presName="Name1" presStyleCnt="0"/>
      <dgm:spPr/>
    </dgm:pt>
    <dgm:pt modelId="{17284A83-105D-4407-9A96-FE46EFE034CB}" type="pres">
      <dgm:prSet presAssocID="{D6DE6E3D-9C00-4101-A460-1C91B7B13099}" presName="cycle" presStyleCnt="0"/>
      <dgm:spPr/>
    </dgm:pt>
    <dgm:pt modelId="{16C2F6C1-0D59-4287-A170-0DC06F99E35D}" type="pres">
      <dgm:prSet presAssocID="{D6DE6E3D-9C00-4101-A460-1C91B7B13099}" presName="srcNode" presStyleLbl="node1" presStyleIdx="0" presStyleCnt="5"/>
      <dgm:spPr/>
    </dgm:pt>
    <dgm:pt modelId="{9D495ADD-5CB0-469A-9BC7-93E44D8C0A19}" type="pres">
      <dgm:prSet presAssocID="{D6DE6E3D-9C00-4101-A460-1C91B7B13099}" presName="conn" presStyleLbl="parChTrans1D2" presStyleIdx="0" presStyleCnt="1"/>
      <dgm:spPr/>
      <dgm:t>
        <a:bodyPr/>
        <a:lstStyle/>
        <a:p>
          <a:endParaRPr lang="ru-RU"/>
        </a:p>
      </dgm:t>
    </dgm:pt>
    <dgm:pt modelId="{94D67925-F7E6-4C0B-8586-ED86BE0704C6}" type="pres">
      <dgm:prSet presAssocID="{D6DE6E3D-9C00-4101-A460-1C91B7B13099}" presName="extraNode" presStyleLbl="node1" presStyleIdx="0" presStyleCnt="5"/>
      <dgm:spPr/>
    </dgm:pt>
    <dgm:pt modelId="{49AD2885-1C0C-4112-8046-ECE5C49C18FA}" type="pres">
      <dgm:prSet presAssocID="{D6DE6E3D-9C00-4101-A460-1C91B7B13099}" presName="dstNode" presStyleLbl="node1" presStyleIdx="0" presStyleCnt="5"/>
      <dgm:spPr/>
    </dgm:pt>
    <dgm:pt modelId="{78495FC4-9FDB-46C4-9397-BEFBF53EB731}" type="pres">
      <dgm:prSet presAssocID="{D718E79B-C6B8-4685-A48C-4292051F50BE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BFBA5-E3C9-420F-906C-5CEDF528FC89}" type="pres">
      <dgm:prSet presAssocID="{D718E79B-C6B8-4685-A48C-4292051F50BE}" presName="accent_1" presStyleCnt="0"/>
      <dgm:spPr/>
    </dgm:pt>
    <dgm:pt modelId="{8EEB3035-A96D-4F1F-A952-4E8673013260}" type="pres">
      <dgm:prSet presAssocID="{D718E79B-C6B8-4685-A48C-4292051F50BE}" presName="accentRepeatNode" presStyleLbl="solidFgAcc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3FF7834-86C2-446D-ADD3-A840C65F9DC9}" type="pres">
      <dgm:prSet presAssocID="{776E2031-3A82-48BB-93FE-71E3BD0AB866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579C50-082E-45D6-ACFE-E5CEE358764F}" type="pres">
      <dgm:prSet presAssocID="{776E2031-3A82-48BB-93FE-71E3BD0AB866}" presName="accent_2" presStyleCnt="0"/>
      <dgm:spPr/>
    </dgm:pt>
    <dgm:pt modelId="{0B3DC385-3DFB-45FA-AB97-D591B4FF78C2}" type="pres">
      <dgm:prSet presAssocID="{776E2031-3A82-48BB-93FE-71E3BD0AB866}" presName="accentRepeatNode" presStyleLbl="solidFgAcc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5343853-02F1-4FD0-9CD3-B67C8A62F939}" type="pres">
      <dgm:prSet presAssocID="{D5FCB529-E0FB-4959-A162-0CAB9CF6FB1C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FEB66E-0BE2-4DF8-99AA-18E83A5A296E}" type="pres">
      <dgm:prSet presAssocID="{D5FCB529-E0FB-4959-A162-0CAB9CF6FB1C}" presName="accent_3" presStyleCnt="0"/>
      <dgm:spPr/>
    </dgm:pt>
    <dgm:pt modelId="{999E8BCA-0E31-4D69-9041-5107E265181F}" type="pres">
      <dgm:prSet presAssocID="{D5FCB529-E0FB-4959-A162-0CAB9CF6FB1C}" presName="accentRepeatNode" presStyleLbl="solidFgAcc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F0917C0-553A-453E-B163-1DF0820437B2}" type="pres">
      <dgm:prSet presAssocID="{7E7BCA8E-9B53-4E4E-B204-3643A4DF08F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BB6FD-F337-4F88-A9B4-BCB3351F511F}" type="pres">
      <dgm:prSet presAssocID="{7E7BCA8E-9B53-4E4E-B204-3643A4DF08F3}" presName="accent_4" presStyleCnt="0"/>
      <dgm:spPr/>
    </dgm:pt>
    <dgm:pt modelId="{058BD02A-2C22-4801-A31F-58DD038DD3A0}" type="pres">
      <dgm:prSet presAssocID="{7E7BCA8E-9B53-4E4E-B204-3643A4DF08F3}" presName="accentRepeatNode" presStyleLbl="solidFgAcc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5F3D0F79-65BA-4AE3-BCF5-7B4DE65E31EA}" type="pres">
      <dgm:prSet presAssocID="{3E149444-F47E-4955-B199-77966F9CF601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4F1006-7961-4AFC-B576-1B3A5F4E2977}" type="pres">
      <dgm:prSet presAssocID="{3E149444-F47E-4955-B199-77966F9CF601}" presName="accent_5" presStyleCnt="0"/>
      <dgm:spPr/>
    </dgm:pt>
    <dgm:pt modelId="{BB34D2F3-E093-4071-BC3A-4B1624472AC8}" type="pres">
      <dgm:prSet presAssocID="{3E149444-F47E-4955-B199-77966F9CF601}" presName="accentRepeatNode" presStyleLbl="solidFgAcc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0B190FE9-D3CE-483A-9AFE-12357EA25A82}" srcId="{D6DE6E3D-9C00-4101-A460-1C91B7B13099}" destId="{D5FCB529-E0FB-4959-A162-0CAB9CF6FB1C}" srcOrd="2" destOrd="0" parTransId="{13F5F562-AFB6-4298-9670-180CEDD7FE19}" sibTransId="{263087E3-44F5-4E8B-BE31-269C085E1A56}"/>
    <dgm:cxn modelId="{E75F20D2-6B62-4C22-866E-72C6F4DF6DBE}" type="presOf" srcId="{BF111366-88E5-4130-966C-00ECE678EAD9}" destId="{9D495ADD-5CB0-469A-9BC7-93E44D8C0A19}" srcOrd="0" destOrd="0" presId="urn:microsoft.com/office/officeart/2008/layout/VerticalCurvedList"/>
    <dgm:cxn modelId="{F3908AC3-CC2A-4837-870B-4BAE1AC9D110}" type="presOf" srcId="{7E7BCA8E-9B53-4E4E-B204-3643A4DF08F3}" destId="{FF0917C0-553A-453E-B163-1DF0820437B2}" srcOrd="0" destOrd="0" presId="urn:microsoft.com/office/officeart/2008/layout/VerticalCurvedList"/>
    <dgm:cxn modelId="{5EA6E684-CEF0-4AC4-B421-52AE92334D19}" type="presOf" srcId="{776E2031-3A82-48BB-93FE-71E3BD0AB866}" destId="{43FF7834-86C2-446D-ADD3-A840C65F9DC9}" srcOrd="0" destOrd="0" presId="urn:microsoft.com/office/officeart/2008/layout/VerticalCurvedList"/>
    <dgm:cxn modelId="{1BA2F679-CCC7-412E-B23C-644B34918233}" type="presOf" srcId="{D718E79B-C6B8-4685-A48C-4292051F50BE}" destId="{78495FC4-9FDB-46C4-9397-BEFBF53EB731}" srcOrd="0" destOrd="0" presId="urn:microsoft.com/office/officeart/2008/layout/VerticalCurvedList"/>
    <dgm:cxn modelId="{6BB61417-39BE-47C9-AE8A-94E114638C08}" srcId="{D6DE6E3D-9C00-4101-A460-1C91B7B13099}" destId="{776E2031-3A82-48BB-93FE-71E3BD0AB866}" srcOrd="1" destOrd="0" parTransId="{012932D1-6FDB-4728-9F1D-27B345E96237}" sibTransId="{8E37A605-7218-4FB3-B026-D95E176EC421}"/>
    <dgm:cxn modelId="{15A12232-8835-4732-B64C-F62E7B7C3D0D}" type="presOf" srcId="{3E149444-F47E-4955-B199-77966F9CF601}" destId="{5F3D0F79-65BA-4AE3-BCF5-7B4DE65E31EA}" srcOrd="0" destOrd="0" presId="urn:microsoft.com/office/officeart/2008/layout/VerticalCurvedList"/>
    <dgm:cxn modelId="{6E41ABB0-094B-4CEF-B7EC-5927FC0C7400}" type="presOf" srcId="{D5FCB529-E0FB-4959-A162-0CAB9CF6FB1C}" destId="{E5343853-02F1-4FD0-9CD3-B67C8A62F939}" srcOrd="0" destOrd="0" presId="urn:microsoft.com/office/officeart/2008/layout/VerticalCurvedList"/>
    <dgm:cxn modelId="{030480A7-96B6-43EA-9B54-DE4246A15D82}" srcId="{D6DE6E3D-9C00-4101-A460-1C91B7B13099}" destId="{7E7BCA8E-9B53-4E4E-B204-3643A4DF08F3}" srcOrd="3" destOrd="0" parTransId="{2BD27390-12E4-4A70-8CC9-42C2E29FD008}" sibTransId="{BC5ED956-0626-47AF-8484-45024E1DC9F7}"/>
    <dgm:cxn modelId="{68A3AA7E-B6C5-4361-B0EE-4CE676E1AC6F}" srcId="{D6DE6E3D-9C00-4101-A460-1C91B7B13099}" destId="{3E149444-F47E-4955-B199-77966F9CF601}" srcOrd="4" destOrd="0" parTransId="{0B18AC2B-B476-4E91-83A8-E96F07EF1E39}" sibTransId="{932E32EC-AA83-49E9-AC5D-55297A00FD6D}"/>
    <dgm:cxn modelId="{596E0D23-5A89-4E1E-BC2D-B3030B718C73}" type="presOf" srcId="{D6DE6E3D-9C00-4101-A460-1C91B7B13099}" destId="{605A108D-34A9-4A53-8704-6EF89330404D}" srcOrd="0" destOrd="0" presId="urn:microsoft.com/office/officeart/2008/layout/VerticalCurvedList"/>
    <dgm:cxn modelId="{071FDE9C-0634-4CFB-9FC3-C3DDBCE075E7}" srcId="{D6DE6E3D-9C00-4101-A460-1C91B7B13099}" destId="{D718E79B-C6B8-4685-A48C-4292051F50BE}" srcOrd="0" destOrd="0" parTransId="{D549BE64-9776-4BCA-A1DC-344ED3E3E9AD}" sibTransId="{BF111366-88E5-4130-966C-00ECE678EAD9}"/>
    <dgm:cxn modelId="{8A2DF4E8-7ADF-40BB-9FF3-1F2FEE5E9AEF}" type="presParOf" srcId="{605A108D-34A9-4A53-8704-6EF89330404D}" destId="{89308B0F-023D-429C-BF26-357824003A68}" srcOrd="0" destOrd="0" presId="urn:microsoft.com/office/officeart/2008/layout/VerticalCurvedList"/>
    <dgm:cxn modelId="{6D78BC91-2BD6-4DFD-A83B-B8ED490A00B5}" type="presParOf" srcId="{89308B0F-023D-429C-BF26-357824003A68}" destId="{17284A83-105D-4407-9A96-FE46EFE034CB}" srcOrd="0" destOrd="0" presId="urn:microsoft.com/office/officeart/2008/layout/VerticalCurvedList"/>
    <dgm:cxn modelId="{830B7E20-C77D-4197-B00D-16E8F8E65AA3}" type="presParOf" srcId="{17284A83-105D-4407-9A96-FE46EFE034CB}" destId="{16C2F6C1-0D59-4287-A170-0DC06F99E35D}" srcOrd="0" destOrd="0" presId="urn:microsoft.com/office/officeart/2008/layout/VerticalCurvedList"/>
    <dgm:cxn modelId="{676E798F-9EB7-4546-8DBA-BAEA34B7F116}" type="presParOf" srcId="{17284A83-105D-4407-9A96-FE46EFE034CB}" destId="{9D495ADD-5CB0-469A-9BC7-93E44D8C0A19}" srcOrd="1" destOrd="0" presId="urn:microsoft.com/office/officeart/2008/layout/VerticalCurvedList"/>
    <dgm:cxn modelId="{6F731306-9282-4ED6-B1BF-7FCE403E6E22}" type="presParOf" srcId="{17284A83-105D-4407-9A96-FE46EFE034CB}" destId="{94D67925-F7E6-4C0B-8586-ED86BE0704C6}" srcOrd="2" destOrd="0" presId="urn:microsoft.com/office/officeart/2008/layout/VerticalCurvedList"/>
    <dgm:cxn modelId="{5EBDA7E0-D0C9-4074-ADF0-FCE339ABBEDE}" type="presParOf" srcId="{17284A83-105D-4407-9A96-FE46EFE034CB}" destId="{49AD2885-1C0C-4112-8046-ECE5C49C18FA}" srcOrd="3" destOrd="0" presId="urn:microsoft.com/office/officeart/2008/layout/VerticalCurvedList"/>
    <dgm:cxn modelId="{EE705165-D92A-442E-BDB8-2C7DA2AB9C8B}" type="presParOf" srcId="{89308B0F-023D-429C-BF26-357824003A68}" destId="{78495FC4-9FDB-46C4-9397-BEFBF53EB731}" srcOrd="1" destOrd="0" presId="urn:microsoft.com/office/officeart/2008/layout/VerticalCurvedList"/>
    <dgm:cxn modelId="{9546FEA4-5269-4332-990F-CA7C708FEF37}" type="presParOf" srcId="{89308B0F-023D-429C-BF26-357824003A68}" destId="{A28BFBA5-E3C9-420F-906C-5CEDF528FC89}" srcOrd="2" destOrd="0" presId="urn:microsoft.com/office/officeart/2008/layout/VerticalCurvedList"/>
    <dgm:cxn modelId="{4A8A31BB-F0BC-4051-9EEE-B7821A059022}" type="presParOf" srcId="{A28BFBA5-E3C9-420F-906C-5CEDF528FC89}" destId="{8EEB3035-A96D-4F1F-A952-4E8673013260}" srcOrd="0" destOrd="0" presId="urn:microsoft.com/office/officeart/2008/layout/VerticalCurvedList"/>
    <dgm:cxn modelId="{C0F4F7D7-9DF6-46C9-942D-CBBD0500B977}" type="presParOf" srcId="{89308B0F-023D-429C-BF26-357824003A68}" destId="{43FF7834-86C2-446D-ADD3-A840C65F9DC9}" srcOrd="3" destOrd="0" presId="urn:microsoft.com/office/officeart/2008/layout/VerticalCurvedList"/>
    <dgm:cxn modelId="{D084B8C3-4956-4900-978A-84A7EDB9C4AA}" type="presParOf" srcId="{89308B0F-023D-429C-BF26-357824003A68}" destId="{EB579C50-082E-45D6-ACFE-E5CEE358764F}" srcOrd="4" destOrd="0" presId="urn:microsoft.com/office/officeart/2008/layout/VerticalCurvedList"/>
    <dgm:cxn modelId="{EACDB555-1FB0-4970-BB95-8EFA8CEF1B18}" type="presParOf" srcId="{EB579C50-082E-45D6-ACFE-E5CEE358764F}" destId="{0B3DC385-3DFB-45FA-AB97-D591B4FF78C2}" srcOrd="0" destOrd="0" presId="urn:microsoft.com/office/officeart/2008/layout/VerticalCurvedList"/>
    <dgm:cxn modelId="{E3470046-1F2C-4509-B32B-43155143D1E9}" type="presParOf" srcId="{89308B0F-023D-429C-BF26-357824003A68}" destId="{E5343853-02F1-4FD0-9CD3-B67C8A62F939}" srcOrd="5" destOrd="0" presId="urn:microsoft.com/office/officeart/2008/layout/VerticalCurvedList"/>
    <dgm:cxn modelId="{C2D7A435-6A24-4488-9017-FC2D3FAC00BE}" type="presParOf" srcId="{89308B0F-023D-429C-BF26-357824003A68}" destId="{57FEB66E-0BE2-4DF8-99AA-18E83A5A296E}" srcOrd="6" destOrd="0" presId="urn:microsoft.com/office/officeart/2008/layout/VerticalCurvedList"/>
    <dgm:cxn modelId="{ABB0D44B-DD44-4DC4-BEB8-BD290D653EE3}" type="presParOf" srcId="{57FEB66E-0BE2-4DF8-99AA-18E83A5A296E}" destId="{999E8BCA-0E31-4D69-9041-5107E265181F}" srcOrd="0" destOrd="0" presId="urn:microsoft.com/office/officeart/2008/layout/VerticalCurvedList"/>
    <dgm:cxn modelId="{649FAB39-F368-41A7-927A-8A999EACB127}" type="presParOf" srcId="{89308B0F-023D-429C-BF26-357824003A68}" destId="{FF0917C0-553A-453E-B163-1DF0820437B2}" srcOrd="7" destOrd="0" presId="urn:microsoft.com/office/officeart/2008/layout/VerticalCurvedList"/>
    <dgm:cxn modelId="{3B0C73B0-2EFD-4907-B1E0-7EC34DF8D6E8}" type="presParOf" srcId="{89308B0F-023D-429C-BF26-357824003A68}" destId="{9C2BB6FD-F337-4F88-A9B4-BCB3351F511F}" srcOrd="8" destOrd="0" presId="urn:microsoft.com/office/officeart/2008/layout/VerticalCurvedList"/>
    <dgm:cxn modelId="{F1349EA4-6593-42C2-A22D-C99AA54AA659}" type="presParOf" srcId="{9C2BB6FD-F337-4F88-A9B4-BCB3351F511F}" destId="{058BD02A-2C22-4801-A31F-58DD038DD3A0}" srcOrd="0" destOrd="0" presId="urn:microsoft.com/office/officeart/2008/layout/VerticalCurvedList"/>
    <dgm:cxn modelId="{F0BA42FF-6D12-4F2C-B7B2-EC1C414BE044}" type="presParOf" srcId="{89308B0F-023D-429C-BF26-357824003A68}" destId="{5F3D0F79-65BA-4AE3-BCF5-7B4DE65E31EA}" srcOrd="9" destOrd="0" presId="urn:microsoft.com/office/officeart/2008/layout/VerticalCurvedList"/>
    <dgm:cxn modelId="{2F5530D4-33DA-4A6E-9C59-9F04FE75CD48}" type="presParOf" srcId="{89308B0F-023D-429C-BF26-357824003A68}" destId="{BE4F1006-7961-4AFC-B576-1B3A5F4E2977}" srcOrd="10" destOrd="0" presId="urn:microsoft.com/office/officeart/2008/layout/VerticalCurvedList"/>
    <dgm:cxn modelId="{2773D314-6C92-455E-B618-7481B0B7D580}" type="presParOf" srcId="{BE4F1006-7961-4AFC-B576-1B3A5F4E2977}" destId="{BB34D2F3-E093-4071-BC3A-4B1624472AC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962D68-DEDE-4623-853C-782C10F4F01B}" type="doc">
      <dgm:prSet loTypeId="urn:microsoft.com/office/officeart/2005/8/layout/hList7" loCatId="list" qsTypeId="urn:microsoft.com/office/officeart/2005/8/quickstyle/simple1" qsCatId="simple" csTypeId="urn:microsoft.com/office/officeart/2005/8/colors/accent2_4" csCatId="accent2" phldr="1"/>
      <dgm:spPr/>
    </dgm:pt>
    <dgm:pt modelId="{9D7D428D-E9A0-4B88-AE9C-DC9C82E14A88}">
      <dgm:prSet phldrT="[Текст]"/>
      <dgm:spPr/>
      <dgm:t>
        <a:bodyPr/>
        <a:lstStyle/>
        <a:p>
          <a:r>
            <a:rPr lang="kk-KZ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Ұйымдастыру </a:t>
          </a:r>
          <a:endParaRPr lang="ru-RU" b="1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FA998AB-EAAE-4D5C-A819-9516D670BD6A}" type="parTrans" cxnId="{FD32712F-A12D-45A0-B6F7-6AE584CCEEE4}">
      <dgm:prSet/>
      <dgm:spPr/>
      <dgm:t>
        <a:bodyPr/>
        <a:lstStyle/>
        <a:p>
          <a:endParaRPr lang="ru-RU"/>
        </a:p>
      </dgm:t>
    </dgm:pt>
    <dgm:pt modelId="{F6EF1A87-E5B7-47D1-9813-C2496E0B3858}" type="sibTrans" cxnId="{FD32712F-A12D-45A0-B6F7-6AE584CCEEE4}">
      <dgm:prSet/>
      <dgm:spPr/>
      <dgm:t>
        <a:bodyPr/>
        <a:lstStyle/>
        <a:p>
          <a:endParaRPr lang="ru-RU"/>
        </a:p>
      </dgm:t>
    </dgm:pt>
    <dgm:pt modelId="{AAD1BA4D-A63F-4605-86D1-82C922AA37A8}">
      <dgm:prSet phldrT="[Текст]"/>
      <dgm:spPr/>
      <dgm:t>
        <a:bodyPr/>
        <a:lstStyle/>
        <a:p>
          <a:r>
            <a:rPr lang="kk-KZ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Өткізу</a:t>
          </a:r>
          <a:endParaRPr lang="ru-RU" b="1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6E47A64-B824-4E53-A2EA-03B540D19180}" type="parTrans" cxnId="{51CCBD03-DD81-4057-94AE-BE77A53D8428}">
      <dgm:prSet/>
      <dgm:spPr/>
      <dgm:t>
        <a:bodyPr/>
        <a:lstStyle/>
        <a:p>
          <a:endParaRPr lang="ru-RU"/>
        </a:p>
      </dgm:t>
    </dgm:pt>
    <dgm:pt modelId="{B16B7AF8-FC70-479F-8742-6E7A3BC05F96}" type="sibTrans" cxnId="{51CCBD03-DD81-4057-94AE-BE77A53D8428}">
      <dgm:prSet/>
      <dgm:spPr/>
      <dgm:t>
        <a:bodyPr/>
        <a:lstStyle/>
        <a:p>
          <a:endParaRPr lang="ru-RU"/>
        </a:p>
      </dgm:t>
    </dgm:pt>
    <dgm:pt modelId="{868D6753-1B42-48F9-92EF-8023AFD1003A}">
      <dgm:prSet phldrT="[Текст]"/>
      <dgm:spPr/>
      <dgm:t>
        <a:bodyPr/>
        <a:lstStyle/>
        <a:p>
          <a:r>
            <a:rPr lang="kk-KZ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Нәтижесі </a:t>
          </a:r>
          <a:endParaRPr lang="ru-RU" b="1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CC3749F-6A9A-47AB-9757-F13D3624C91D}" type="parTrans" cxnId="{77989147-5664-484E-A41A-1ACA7C3E0B5F}">
      <dgm:prSet/>
      <dgm:spPr/>
      <dgm:t>
        <a:bodyPr/>
        <a:lstStyle/>
        <a:p>
          <a:endParaRPr lang="ru-RU"/>
        </a:p>
      </dgm:t>
    </dgm:pt>
    <dgm:pt modelId="{248161C1-668C-4739-B25D-9623886AD945}" type="sibTrans" cxnId="{77989147-5664-484E-A41A-1ACA7C3E0B5F}">
      <dgm:prSet/>
      <dgm:spPr/>
      <dgm:t>
        <a:bodyPr/>
        <a:lstStyle/>
        <a:p>
          <a:endParaRPr lang="ru-RU"/>
        </a:p>
      </dgm:t>
    </dgm:pt>
    <dgm:pt modelId="{D7F77DEF-6FD5-40C0-BB9F-AC760A58E768}" type="pres">
      <dgm:prSet presAssocID="{80962D68-DEDE-4623-853C-782C10F4F01B}" presName="Name0" presStyleCnt="0">
        <dgm:presLayoutVars>
          <dgm:dir/>
          <dgm:resizeHandles val="exact"/>
        </dgm:presLayoutVars>
      </dgm:prSet>
      <dgm:spPr/>
    </dgm:pt>
    <dgm:pt modelId="{0FEF9743-3171-4D21-A598-3A42F0322868}" type="pres">
      <dgm:prSet presAssocID="{80962D68-DEDE-4623-853C-782C10F4F01B}" presName="fgShape" presStyleLbl="fgShp" presStyleIdx="0" presStyleCnt="1"/>
      <dgm:spPr/>
    </dgm:pt>
    <dgm:pt modelId="{3B5D749F-5AB3-48D0-A5F4-BA4088FA5CEB}" type="pres">
      <dgm:prSet presAssocID="{80962D68-DEDE-4623-853C-782C10F4F01B}" presName="linComp" presStyleCnt="0"/>
      <dgm:spPr/>
    </dgm:pt>
    <dgm:pt modelId="{ACC9B785-1332-4CFC-8480-EC8F75BC2C8C}" type="pres">
      <dgm:prSet presAssocID="{9D7D428D-E9A0-4B88-AE9C-DC9C82E14A88}" presName="compNode" presStyleCnt="0"/>
      <dgm:spPr/>
    </dgm:pt>
    <dgm:pt modelId="{CBED0E9F-4916-48DE-9D2B-EBA4B19AC6B4}" type="pres">
      <dgm:prSet presAssocID="{9D7D428D-E9A0-4B88-AE9C-DC9C82E14A88}" presName="bkgdShape" presStyleLbl="node1" presStyleIdx="0" presStyleCnt="3"/>
      <dgm:spPr/>
      <dgm:t>
        <a:bodyPr/>
        <a:lstStyle/>
        <a:p>
          <a:endParaRPr lang="ru-RU"/>
        </a:p>
      </dgm:t>
    </dgm:pt>
    <dgm:pt modelId="{453D8F6D-BB6F-45B5-87AA-E5DB17B4FD62}" type="pres">
      <dgm:prSet presAssocID="{9D7D428D-E9A0-4B88-AE9C-DC9C82E14A88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927D1-2D9A-43D2-8F00-D70E04911D85}" type="pres">
      <dgm:prSet presAssocID="{9D7D428D-E9A0-4B88-AE9C-DC9C82E14A88}" presName="invisiNode" presStyleLbl="node1" presStyleIdx="0" presStyleCnt="3"/>
      <dgm:spPr/>
    </dgm:pt>
    <dgm:pt modelId="{CBE61CE4-E3DB-4318-BB4F-7F5E4EF11F39}" type="pres">
      <dgm:prSet presAssocID="{9D7D428D-E9A0-4B88-AE9C-DC9C82E14A88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4FA2099-EEF8-4903-93D1-D89B2FFF8E9C}" type="pres">
      <dgm:prSet presAssocID="{F6EF1A87-E5B7-47D1-9813-C2496E0B385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05DE23B-84A0-47F4-BEBE-61843F0DB474}" type="pres">
      <dgm:prSet presAssocID="{AAD1BA4D-A63F-4605-86D1-82C922AA37A8}" presName="compNode" presStyleCnt="0"/>
      <dgm:spPr/>
    </dgm:pt>
    <dgm:pt modelId="{DD710219-148B-4D4E-8B7A-906C1916B310}" type="pres">
      <dgm:prSet presAssocID="{AAD1BA4D-A63F-4605-86D1-82C922AA37A8}" presName="bkgdShape" presStyleLbl="node1" presStyleIdx="1" presStyleCnt="3"/>
      <dgm:spPr/>
      <dgm:t>
        <a:bodyPr/>
        <a:lstStyle/>
        <a:p>
          <a:endParaRPr lang="ru-RU"/>
        </a:p>
      </dgm:t>
    </dgm:pt>
    <dgm:pt modelId="{0B3075E3-48FA-4170-82FC-FF68C1047F42}" type="pres">
      <dgm:prSet presAssocID="{AAD1BA4D-A63F-4605-86D1-82C922AA37A8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28861B-C4ED-4A95-AB89-BF08647440CF}" type="pres">
      <dgm:prSet presAssocID="{AAD1BA4D-A63F-4605-86D1-82C922AA37A8}" presName="invisiNode" presStyleLbl="node1" presStyleIdx="1" presStyleCnt="3"/>
      <dgm:spPr/>
    </dgm:pt>
    <dgm:pt modelId="{CEC79DF2-3B8B-43AA-81E4-3E83AD921EA3}" type="pres">
      <dgm:prSet presAssocID="{AAD1BA4D-A63F-4605-86D1-82C922AA37A8}" presName="imagNode" presStyleLbl="fgImgPlac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6B0001C-1FCF-4643-A3E2-0371EDA339FC}" type="pres">
      <dgm:prSet presAssocID="{B16B7AF8-FC70-479F-8742-6E7A3BC05F9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E9CE8C7-7432-4CD8-BC78-19F00758B967}" type="pres">
      <dgm:prSet presAssocID="{868D6753-1B42-48F9-92EF-8023AFD1003A}" presName="compNode" presStyleCnt="0"/>
      <dgm:spPr/>
    </dgm:pt>
    <dgm:pt modelId="{FA28E40B-DD24-441E-9E5A-3C16EE16C31D}" type="pres">
      <dgm:prSet presAssocID="{868D6753-1B42-48F9-92EF-8023AFD1003A}" presName="bkgdShape" presStyleLbl="node1" presStyleIdx="2" presStyleCnt="3"/>
      <dgm:spPr/>
      <dgm:t>
        <a:bodyPr/>
        <a:lstStyle/>
        <a:p>
          <a:endParaRPr lang="ru-RU"/>
        </a:p>
      </dgm:t>
    </dgm:pt>
    <dgm:pt modelId="{71FBB94D-0CF6-421C-ADE5-FDBD58647C93}" type="pres">
      <dgm:prSet presAssocID="{868D6753-1B42-48F9-92EF-8023AFD1003A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204168-D1D9-40B6-A86D-3D62A5999860}" type="pres">
      <dgm:prSet presAssocID="{868D6753-1B42-48F9-92EF-8023AFD1003A}" presName="invisiNode" presStyleLbl="node1" presStyleIdx="2" presStyleCnt="3"/>
      <dgm:spPr/>
    </dgm:pt>
    <dgm:pt modelId="{DFB45BB3-D626-444C-B727-1E17B38385D8}" type="pres">
      <dgm:prSet presAssocID="{868D6753-1B42-48F9-92EF-8023AFD1003A}" presName="imagNode" presStyleLbl="fgImgPlac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BC8C924C-F8ED-4793-968B-8657B52BF17C}" type="presOf" srcId="{B16B7AF8-FC70-479F-8742-6E7A3BC05F96}" destId="{C6B0001C-1FCF-4643-A3E2-0371EDA339FC}" srcOrd="0" destOrd="0" presId="urn:microsoft.com/office/officeart/2005/8/layout/hList7"/>
    <dgm:cxn modelId="{2455AAF8-606A-402E-9C38-9E0781AD0DD6}" type="presOf" srcId="{868D6753-1B42-48F9-92EF-8023AFD1003A}" destId="{FA28E40B-DD24-441E-9E5A-3C16EE16C31D}" srcOrd="0" destOrd="0" presId="urn:microsoft.com/office/officeart/2005/8/layout/hList7"/>
    <dgm:cxn modelId="{51CCBD03-DD81-4057-94AE-BE77A53D8428}" srcId="{80962D68-DEDE-4623-853C-782C10F4F01B}" destId="{AAD1BA4D-A63F-4605-86D1-82C922AA37A8}" srcOrd="1" destOrd="0" parTransId="{96E47A64-B824-4E53-A2EA-03B540D19180}" sibTransId="{B16B7AF8-FC70-479F-8742-6E7A3BC05F96}"/>
    <dgm:cxn modelId="{116AAD6E-93CA-4516-89C3-9F1437EFF310}" type="presOf" srcId="{AAD1BA4D-A63F-4605-86D1-82C922AA37A8}" destId="{DD710219-148B-4D4E-8B7A-906C1916B310}" srcOrd="0" destOrd="0" presId="urn:microsoft.com/office/officeart/2005/8/layout/hList7"/>
    <dgm:cxn modelId="{B2F1297E-8608-4CA0-9709-4705BC44BABD}" type="presOf" srcId="{80962D68-DEDE-4623-853C-782C10F4F01B}" destId="{D7F77DEF-6FD5-40C0-BB9F-AC760A58E768}" srcOrd="0" destOrd="0" presId="urn:microsoft.com/office/officeart/2005/8/layout/hList7"/>
    <dgm:cxn modelId="{14F6B13D-4645-4276-BFCD-1DD399A052CD}" type="presOf" srcId="{AAD1BA4D-A63F-4605-86D1-82C922AA37A8}" destId="{0B3075E3-48FA-4170-82FC-FF68C1047F42}" srcOrd="1" destOrd="0" presId="urn:microsoft.com/office/officeart/2005/8/layout/hList7"/>
    <dgm:cxn modelId="{DBD72E8D-C2F4-429E-9D4A-1A920D9C1952}" type="presOf" srcId="{9D7D428D-E9A0-4B88-AE9C-DC9C82E14A88}" destId="{CBED0E9F-4916-48DE-9D2B-EBA4B19AC6B4}" srcOrd="0" destOrd="0" presId="urn:microsoft.com/office/officeart/2005/8/layout/hList7"/>
    <dgm:cxn modelId="{FD32712F-A12D-45A0-B6F7-6AE584CCEEE4}" srcId="{80962D68-DEDE-4623-853C-782C10F4F01B}" destId="{9D7D428D-E9A0-4B88-AE9C-DC9C82E14A88}" srcOrd="0" destOrd="0" parTransId="{DFA998AB-EAAE-4D5C-A819-9516D670BD6A}" sibTransId="{F6EF1A87-E5B7-47D1-9813-C2496E0B3858}"/>
    <dgm:cxn modelId="{56B782EF-157B-4550-AA0A-5E67952EC32D}" type="presOf" srcId="{868D6753-1B42-48F9-92EF-8023AFD1003A}" destId="{71FBB94D-0CF6-421C-ADE5-FDBD58647C93}" srcOrd="1" destOrd="0" presId="urn:microsoft.com/office/officeart/2005/8/layout/hList7"/>
    <dgm:cxn modelId="{9D8B921D-A6EA-4AB5-97DF-74C2E58CC9B5}" type="presOf" srcId="{9D7D428D-E9A0-4B88-AE9C-DC9C82E14A88}" destId="{453D8F6D-BB6F-45B5-87AA-E5DB17B4FD62}" srcOrd="1" destOrd="0" presId="urn:microsoft.com/office/officeart/2005/8/layout/hList7"/>
    <dgm:cxn modelId="{77989147-5664-484E-A41A-1ACA7C3E0B5F}" srcId="{80962D68-DEDE-4623-853C-782C10F4F01B}" destId="{868D6753-1B42-48F9-92EF-8023AFD1003A}" srcOrd="2" destOrd="0" parTransId="{4CC3749F-6A9A-47AB-9757-F13D3624C91D}" sibTransId="{248161C1-668C-4739-B25D-9623886AD945}"/>
    <dgm:cxn modelId="{2B7627A4-8EAB-447D-B28F-DD7835132C20}" type="presOf" srcId="{F6EF1A87-E5B7-47D1-9813-C2496E0B3858}" destId="{64FA2099-EEF8-4903-93D1-D89B2FFF8E9C}" srcOrd="0" destOrd="0" presId="urn:microsoft.com/office/officeart/2005/8/layout/hList7"/>
    <dgm:cxn modelId="{DF2FA9FE-83E1-4ECC-94A0-C31F92F821CD}" type="presParOf" srcId="{D7F77DEF-6FD5-40C0-BB9F-AC760A58E768}" destId="{0FEF9743-3171-4D21-A598-3A42F0322868}" srcOrd="0" destOrd="0" presId="urn:microsoft.com/office/officeart/2005/8/layout/hList7"/>
    <dgm:cxn modelId="{27527DD2-370B-4D81-8D12-40450C84BD82}" type="presParOf" srcId="{D7F77DEF-6FD5-40C0-BB9F-AC760A58E768}" destId="{3B5D749F-5AB3-48D0-A5F4-BA4088FA5CEB}" srcOrd="1" destOrd="0" presId="urn:microsoft.com/office/officeart/2005/8/layout/hList7"/>
    <dgm:cxn modelId="{B9DEAD6C-CD07-4D43-A5D8-3ECC22F6E09D}" type="presParOf" srcId="{3B5D749F-5AB3-48D0-A5F4-BA4088FA5CEB}" destId="{ACC9B785-1332-4CFC-8480-EC8F75BC2C8C}" srcOrd="0" destOrd="0" presId="urn:microsoft.com/office/officeart/2005/8/layout/hList7"/>
    <dgm:cxn modelId="{80A1CBDF-87ED-4090-8F8A-59E4C856B81F}" type="presParOf" srcId="{ACC9B785-1332-4CFC-8480-EC8F75BC2C8C}" destId="{CBED0E9F-4916-48DE-9D2B-EBA4B19AC6B4}" srcOrd="0" destOrd="0" presId="urn:microsoft.com/office/officeart/2005/8/layout/hList7"/>
    <dgm:cxn modelId="{9AE7EAEE-0B37-4335-B395-ACB02F0134C5}" type="presParOf" srcId="{ACC9B785-1332-4CFC-8480-EC8F75BC2C8C}" destId="{453D8F6D-BB6F-45B5-87AA-E5DB17B4FD62}" srcOrd="1" destOrd="0" presId="urn:microsoft.com/office/officeart/2005/8/layout/hList7"/>
    <dgm:cxn modelId="{0C24CA63-A068-4F05-9EDA-F6D072E6CB4A}" type="presParOf" srcId="{ACC9B785-1332-4CFC-8480-EC8F75BC2C8C}" destId="{4BB927D1-2D9A-43D2-8F00-D70E04911D85}" srcOrd="2" destOrd="0" presId="urn:microsoft.com/office/officeart/2005/8/layout/hList7"/>
    <dgm:cxn modelId="{6EE737E3-3387-4B1C-A092-DCDD806FEB30}" type="presParOf" srcId="{ACC9B785-1332-4CFC-8480-EC8F75BC2C8C}" destId="{CBE61CE4-E3DB-4318-BB4F-7F5E4EF11F39}" srcOrd="3" destOrd="0" presId="urn:microsoft.com/office/officeart/2005/8/layout/hList7"/>
    <dgm:cxn modelId="{908723ED-B145-4BDC-9061-DB4E124182E8}" type="presParOf" srcId="{3B5D749F-5AB3-48D0-A5F4-BA4088FA5CEB}" destId="{64FA2099-EEF8-4903-93D1-D89B2FFF8E9C}" srcOrd="1" destOrd="0" presId="urn:microsoft.com/office/officeart/2005/8/layout/hList7"/>
    <dgm:cxn modelId="{66306D15-04FE-402D-BCE8-EE9CAF7C712B}" type="presParOf" srcId="{3B5D749F-5AB3-48D0-A5F4-BA4088FA5CEB}" destId="{F05DE23B-84A0-47F4-BEBE-61843F0DB474}" srcOrd="2" destOrd="0" presId="urn:microsoft.com/office/officeart/2005/8/layout/hList7"/>
    <dgm:cxn modelId="{921AA5F1-8E9A-4303-B857-08BF0DA3C5CD}" type="presParOf" srcId="{F05DE23B-84A0-47F4-BEBE-61843F0DB474}" destId="{DD710219-148B-4D4E-8B7A-906C1916B310}" srcOrd="0" destOrd="0" presId="urn:microsoft.com/office/officeart/2005/8/layout/hList7"/>
    <dgm:cxn modelId="{AB29127E-F3FD-4029-BD30-4AA735894A0B}" type="presParOf" srcId="{F05DE23B-84A0-47F4-BEBE-61843F0DB474}" destId="{0B3075E3-48FA-4170-82FC-FF68C1047F42}" srcOrd="1" destOrd="0" presId="urn:microsoft.com/office/officeart/2005/8/layout/hList7"/>
    <dgm:cxn modelId="{3D452E08-CC46-480D-A96A-3FF06660CBC1}" type="presParOf" srcId="{F05DE23B-84A0-47F4-BEBE-61843F0DB474}" destId="{1E28861B-C4ED-4A95-AB89-BF08647440CF}" srcOrd="2" destOrd="0" presId="urn:microsoft.com/office/officeart/2005/8/layout/hList7"/>
    <dgm:cxn modelId="{36053BFC-FA32-4C36-BFB5-B1B6650994B6}" type="presParOf" srcId="{F05DE23B-84A0-47F4-BEBE-61843F0DB474}" destId="{CEC79DF2-3B8B-43AA-81E4-3E83AD921EA3}" srcOrd="3" destOrd="0" presId="urn:microsoft.com/office/officeart/2005/8/layout/hList7"/>
    <dgm:cxn modelId="{B8FAAD38-7B5A-4FDA-A826-60E8C6D2BB90}" type="presParOf" srcId="{3B5D749F-5AB3-48D0-A5F4-BA4088FA5CEB}" destId="{C6B0001C-1FCF-4643-A3E2-0371EDA339FC}" srcOrd="3" destOrd="0" presId="urn:microsoft.com/office/officeart/2005/8/layout/hList7"/>
    <dgm:cxn modelId="{9B3BF50A-BB2D-4DE7-964C-70BDA6C9975C}" type="presParOf" srcId="{3B5D749F-5AB3-48D0-A5F4-BA4088FA5CEB}" destId="{2E9CE8C7-7432-4CD8-BC78-19F00758B967}" srcOrd="4" destOrd="0" presId="urn:microsoft.com/office/officeart/2005/8/layout/hList7"/>
    <dgm:cxn modelId="{1718F469-92FF-422A-A072-66363A8DC803}" type="presParOf" srcId="{2E9CE8C7-7432-4CD8-BC78-19F00758B967}" destId="{FA28E40B-DD24-441E-9E5A-3C16EE16C31D}" srcOrd="0" destOrd="0" presId="urn:microsoft.com/office/officeart/2005/8/layout/hList7"/>
    <dgm:cxn modelId="{1410B0AC-B4EC-4203-8250-E0C5CA2AC2B0}" type="presParOf" srcId="{2E9CE8C7-7432-4CD8-BC78-19F00758B967}" destId="{71FBB94D-0CF6-421C-ADE5-FDBD58647C93}" srcOrd="1" destOrd="0" presId="urn:microsoft.com/office/officeart/2005/8/layout/hList7"/>
    <dgm:cxn modelId="{64685FDA-1111-4B3F-AA57-C14C97B5AD26}" type="presParOf" srcId="{2E9CE8C7-7432-4CD8-BC78-19F00758B967}" destId="{78204168-D1D9-40B6-A86D-3D62A5999860}" srcOrd="2" destOrd="0" presId="urn:microsoft.com/office/officeart/2005/8/layout/hList7"/>
    <dgm:cxn modelId="{B68A012E-394A-42B9-9578-29F2BDA9BC75}" type="presParOf" srcId="{2E9CE8C7-7432-4CD8-BC78-19F00758B967}" destId="{DFB45BB3-D626-444C-B727-1E17B38385D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02CB2F-2A61-4B8E-BD2F-1436D1C63D41}" type="doc">
      <dgm:prSet loTypeId="urn:microsoft.com/office/officeart/2005/8/layout/hList7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49A4E095-64AB-4874-B7BF-D9ECD968692F}">
      <dgm:prSet phldrT="[Текст]" custT="1"/>
      <dgm:spPr/>
      <dgm:t>
        <a:bodyPr/>
        <a:lstStyle/>
        <a:p>
          <a:r>
            <a:rPr lang="kk-KZ" sz="1800" b="1" i="0" smtClean="0">
              <a:latin typeface="Times New Roman" panose="02020603050405020304" pitchFamily="18" charset="0"/>
              <a:cs typeface="Times New Roman" panose="02020603050405020304" pitchFamily="18" charset="0"/>
            </a:rPr>
            <a:t>Жобаның жұмыс жоспарын құру </a:t>
          </a:r>
          <a:endParaRPr lang="ru-RU" sz="1800" b="1" i="0"/>
        </a:p>
      </dgm:t>
    </dgm:pt>
    <dgm:pt modelId="{9CF9849A-CA44-4FBF-AE76-AC01CC093621}" type="parTrans" cxnId="{BAB9F799-6B37-4C8F-93E3-76436ECD1F0C}">
      <dgm:prSet/>
      <dgm:spPr/>
      <dgm:t>
        <a:bodyPr/>
        <a:lstStyle/>
        <a:p>
          <a:endParaRPr lang="ru-RU"/>
        </a:p>
      </dgm:t>
    </dgm:pt>
    <dgm:pt modelId="{34CDB6CE-9426-461D-BFB2-3A3C70B98679}" type="sibTrans" cxnId="{BAB9F799-6B37-4C8F-93E3-76436ECD1F0C}">
      <dgm:prSet/>
      <dgm:spPr/>
      <dgm:t>
        <a:bodyPr/>
        <a:lstStyle/>
        <a:p>
          <a:endParaRPr lang="ru-RU"/>
        </a:p>
      </dgm:t>
    </dgm:pt>
    <dgm:pt modelId="{0148F7AA-0950-48FE-B878-80B1D0DE85E9}">
      <dgm:prSet phldrT="[Текст]" custT="1"/>
      <dgm:spPr/>
      <dgm:t>
        <a:bodyPr/>
        <a:lstStyle/>
        <a:p>
          <a:pPr algn="ctr"/>
          <a:endParaRPr lang="kk-KZ" sz="1600" b="1" i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kk-KZ" sz="1600" b="1" i="0" smtClean="0">
              <a:latin typeface="Times New Roman" panose="02020603050405020304" pitchFamily="18" charset="0"/>
              <a:cs typeface="Times New Roman" panose="02020603050405020304" pitchFamily="18" charset="0"/>
            </a:rPr>
            <a:t>Оқушыларды, мектеп қызметкерлерін, жұртшылықты жобаның басталуы туралы хабарлау</a:t>
          </a:r>
          <a:endParaRPr lang="ru-RU" sz="1600" b="1" i="0"/>
        </a:p>
      </dgm:t>
    </dgm:pt>
    <dgm:pt modelId="{666E325D-ABAE-4747-9FA0-ED619DEA8E2B}" type="parTrans" cxnId="{E4229FFC-AB20-4950-9E88-B866ADE4F925}">
      <dgm:prSet/>
      <dgm:spPr/>
      <dgm:t>
        <a:bodyPr/>
        <a:lstStyle/>
        <a:p>
          <a:endParaRPr lang="ru-RU"/>
        </a:p>
      </dgm:t>
    </dgm:pt>
    <dgm:pt modelId="{43FF3BEF-A67F-4AEB-BECF-2F773B9531C0}" type="sibTrans" cxnId="{E4229FFC-AB20-4950-9E88-B866ADE4F925}">
      <dgm:prSet/>
      <dgm:spPr/>
      <dgm:t>
        <a:bodyPr/>
        <a:lstStyle/>
        <a:p>
          <a:endParaRPr lang="ru-RU"/>
        </a:p>
      </dgm:t>
    </dgm:pt>
    <dgm:pt modelId="{7F4C9907-23E1-4B09-9653-3ADECA3B855D}">
      <dgm:prSet phldrT="[Текст]"/>
      <dgm:spPr/>
      <dgm:t>
        <a:bodyPr/>
        <a:lstStyle/>
        <a:p>
          <a:r>
            <a:rPr lang="kk-KZ" b="1" i="0" smtClean="0">
              <a:latin typeface="Times New Roman" panose="02020603050405020304" pitchFamily="18" charset="0"/>
              <a:cs typeface="Times New Roman" panose="02020603050405020304" pitchFamily="18" charset="0"/>
            </a:rPr>
            <a:t>Әлеуметтік желілерге а</a:t>
          </a:r>
          <a:r>
            <a:rPr lang="ru-RU" b="1" i="0" smtClean="0">
              <a:latin typeface="Times New Roman" panose="02020603050405020304" pitchFamily="18" charset="0"/>
              <a:cs typeface="Times New Roman" panose="02020603050405020304" pitchFamily="18" charset="0"/>
            </a:rPr>
            <a:t>қпараттық материалдарды әзірлеу </a:t>
          </a:r>
          <a:endParaRPr lang="ru-RU" b="1" i="0"/>
        </a:p>
      </dgm:t>
    </dgm:pt>
    <dgm:pt modelId="{A256882D-612B-43EF-9681-9672F5E96E7D}" type="parTrans" cxnId="{A2F6B2BE-CD5E-4373-BF9D-0AAF24BA99D5}">
      <dgm:prSet/>
      <dgm:spPr/>
      <dgm:t>
        <a:bodyPr/>
        <a:lstStyle/>
        <a:p>
          <a:endParaRPr lang="ru-RU"/>
        </a:p>
      </dgm:t>
    </dgm:pt>
    <dgm:pt modelId="{3E6C2607-6BCB-44BE-9957-DC3821E44CA1}" type="sibTrans" cxnId="{A2F6B2BE-CD5E-4373-BF9D-0AAF24BA99D5}">
      <dgm:prSet/>
      <dgm:spPr/>
      <dgm:t>
        <a:bodyPr/>
        <a:lstStyle/>
        <a:p>
          <a:endParaRPr lang="ru-RU"/>
        </a:p>
      </dgm:t>
    </dgm:pt>
    <dgm:pt modelId="{B22BE744-F553-41BA-AE43-EC288F4D731C}">
      <dgm:prSet custT="1"/>
      <dgm:spPr/>
      <dgm:t>
        <a:bodyPr/>
        <a:lstStyle/>
        <a:p>
          <a:pPr algn="ctr"/>
          <a:r>
            <a:rPr lang="kk-KZ" sz="1800" b="1" i="0" smtClean="0">
              <a:latin typeface="Times New Roman" panose="02020603050405020304" pitchFamily="18" charset="0"/>
              <a:cs typeface="Times New Roman" panose="02020603050405020304" pitchFamily="18" charset="0"/>
            </a:rPr>
            <a:t>Ақпараттық стенд әзірлеу</a:t>
          </a:r>
          <a:endParaRPr lang="ru-RU" sz="1800" b="1" i="0"/>
        </a:p>
      </dgm:t>
    </dgm:pt>
    <dgm:pt modelId="{4BDF6D59-4D36-4FCD-8982-CD2A3C0507F8}" type="parTrans" cxnId="{F8D8BA43-2CE4-433F-B6CD-CDAAE8176C5B}">
      <dgm:prSet/>
      <dgm:spPr/>
      <dgm:t>
        <a:bodyPr/>
        <a:lstStyle/>
        <a:p>
          <a:endParaRPr lang="ru-RU"/>
        </a:p>
      </dgm:t>
    </dgm:pt>
    <dgm:pt modelId="{AC9CB710-424F-4D32-A637-D6F7F8C86BC1}" type="sibTrans" cxnId="{F8D8BA43-2CE4-433F-B6CD-CDAAE8176C5B}">
      <dgm:prSet/>
      <dgm:spPr/>
      <dgm:t>
        <a:bodyPr/>
        <a:lstStyle/>
        <a:p>
          <a:endParaRPr lang="ru-RU"/>
        </a:p>
      </dgm:t>
    </dgm:pt>
    <dgm:pt modelId="{52E5B45A-52A3-4AEC-A99E-DE4628588509}" type="pres">
      <dgm:prSet presAssocID="{8502CB2F-2A61-4B8E-BD2F-1436D1C63D4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28148A-B167-4649-A895-E8F9C8D1CE28}" type="pres">
      <dgm:prSet presAssocID="{8502CB2F-2A61-4B8E-BD2F-1436D1C63D41}" presName="fgShape" presStyleLbl="fgShp" presStyleIdx="0" presStyleCnt="1" custLinFactNeighborX="-451" custLinFactNeighborY="23952"/>
      <dgm:spPr/>
    </dgm:pt>
    <dgm:pt modelId="{A01E4F78-3A63-4A2A-BADE-8479EFB6A65B}" type="pres">
      <dgm:prSet presAssocID="{8502CB2F-2A61-4B8E-BD2F-1436D1C63D41}" presName="linComp" presStyleCnt="0"/>
      <dgm:spPr/>
    </dgm:pt>
    <dgm:pt modelId="{289AD368-8BF9-4737-A78C-AC9ACE3A3A26}" type="pres">
      <dgm:prSet presAssocID="{49A4E095-64AB-4874-B7BF-D9ECD968692F}" presName="compNode" presStyleCnt="0"/>
      <dgm:spPr/>
    </dgm:pt>
    <dgm:pt modelId="{01D4ADFB-878D-4137-9553-7AF8A8E23FC8}" type="pres">
      <dgm:prSet presAssocID="{49A4E095-64AB-4874-B7BF-D9ECD968692F}" presName="bkgdShape" presStyleLbl="node1" presStyleIdx="0" presStyleCnt="4"/>
      <dgm:spPr/>
      <dgm:t>
        <a:bodyPr/>
        <a:lstStyle/>
        <a:p>
          <a:endParaRPr lang="ru-RU"/>
        </a:p>
      </dgm:t>
    </dgm:pt>
    <dgm:pt modelId="{F109D4FC-7FDB-4414-96E6-9F818C7164EA}" type="pres">
      <dgm:prSet presAssocID="{49A4E095-64AB-4874-B7BF-D9ECD968692F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0D3534-8B79-4F14-8783-44155C0B2A8E}" type="pres">
      <dgm:prSet presAssocID="{49A4E095-64AB-4874-B7BF-D9ECD968692F}" presName="invisiNode" presStyleLbl="node1" presStyleIdx="0" presStyleCnt="4"/>
      <dgm:spPr/>
    </dgm:pt>
    <dgm:pt modelId="{8E7D9823-1902-4D79-A83F-083F1BDEBA99}" type="pres">
      <dgm:prSet presAssocID="{49A4E095-64AB-4874-B7BF-D9ECD968692F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4FB97EF-1379-4941-B320-4B8461BBF31A}" type="pres">
      <dgm:prSet presAssocID="{34CDB6CE-9426-461D-BFB2-3A3C70B9867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0276503-E0DA-47CA-A2E7-7D5E3466CA57}" type="pres">
      <dgm:prSet presAssocID="{0148F7AA-0950-48FE-B878-80B1D0DE85E9}" presName="compNode" presStyleCnt="0"/>
      <dgm:spPr/>
    </dgm:pt>
    <dgm:pt modelId="{510B9A44-BF4A-42F3-9264-AA15A2D9659E}" type="pres">
      <dgm:prSet presAssocID="{0148F7AA-0950-48FE-B878-80B1D0DE85E9}" presName="bkgdShape" presStyleLbl="node1" presStyleIdx="1" presStyleCnt="4"/>
      <dgm:spPr/>
      <dgm:t>
        <a:bodyPr/>
        <a:lstStyle/>
        <a:p>
          <a:endParaRPr lang="ru-RU"/>
        </a:p>
      </dgm:t>
    </dgm:pt>
    <dgm:pt modelId="{34F06031-2ABF-4580-8E8C-1D068076E2D1}" type="pres">
      <dgm:prSet presAssocID="{0148F7AA-0950-48FE-B878-80B1D0DE85E9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36B855-F807-4B79-BD7B-BBC165B89583}" type="pres">
      <dgm:prSet presAssocID="{0148F7AA-0950-48FE-B878-80B1D0DE85E9}" presName="invisiNode" presStyleLbl="node1" presStyleIdx="1" presStyleCnt="4"/>
      <dgm:spPr/>
    </dgm:pt>
    <dgm:pt modelId="{4AEF8EE1-A15C-412A-84D6-07125050F2E4}" type="pres">
      <dgm:prSet presAssocID="{0148F7AA-0950-48FE-B878-80B1D0DE85E9}" presName="imagNode" presStyleLbl="fgImgPlace1" presStyleIdx="1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90BC31F-5508-4584-883E-501C650E340C}" type="pres">
      <dgm:prSet presAssocID="{43FF3BEF-A67F-4AEB-BECF-2F773B9531C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3E7C48D-A43E-466D-9371-2246689E1E4C}" type="pres">
      <dgm:prSet presAssocID="{B22BE744-F553-41BA-AE43-EC288F4D731C}" presName="compNode" presStyleCnt="0"/>
      <dgm:spPr/>
    </dgm:pt>
    <dgm:pt modelId="{38F10705-144A-4162-BCA2-E7AC50006D5D}" type="pres">
      <dgm:prSet presAssocID="{B22BE744-F553-41BA-AE43-EC288F4D731C}" presName="bkgdShape" presStyleLbl="node1" presStyleIdx="2" presStyleCnt="4"/>
      <dgm:spPr/>
      <dgm:t>
        <a:bodyPr/>
        <a:lstStyle/>
        <a:p>
          <a:endParaRPr lang="ru-RU"/>
        </a:p>
      </dgm:t>
    </dgm:pt>
    <dgm:pt modelId="{6E076889-279E-4A2D-BA99-73A137714322}" type="pres">
      <dgm:prSet presAssocID="{B22BE744-F553-41BA-AE43-EC288F4D731C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3B099C-33DF-4E21-9524-0A3A8DF95075}" type="pres">
      <dgm:prSet presAssocID="{B22BE744-F553-41BA-AE43-EC288F4D731C}" presName="invisiNode" presStyleLbl="node1" presStyleIdx="2" presStyleCnt="4"/>
      <dgm:spPr/>
    </dgm:pt>
    <dgm:pt modelId="{57E9BF40-233E-44AD-841F-9E6EADB09E1C}" type="pres">
      <dgm:prSet presAssocID="{B22BE744-F553-41BA-AE43-EC288F4D731C}" presName="imagNode" presStyleLbl="fgImgPlace1" presStyleIdx="2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F9B5A28-7F3D-45FC-A0F8-AA859ABE8C56}" type="pres">
      <dgm:prSet presAssocID="{AC9CB710-424F-4D32-A637-D6F7F8C86BC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9F8D3C1-B78F-417E-BD1E-AA5D6A7E8544}" type="pres">
      <dgm:prSet presAssocID="{7F4C9907-23E1-4B09-9653-3ADECA3B855D}" presName="compNode" presStyleCnt="0"/>
      <dgm:spPr/>
    </dgm:pt>
    <dgm:pt modelId="{55DCF742-9860-403C-8A47-152723974112}" type="pres">
      <dgm:prSet presAssocID="{7F4C9907-23E1-4B09-9653-3ADECA3B855D}" presName="bkgdShape" presStyleLbl="node1" presStyleIdx="3" presStyleCnt="4"/>
      <dgm:spPr/>
      <dgm:t>
        <a:bodyPr/>
        <a:lstStyle/>
        <a:p>
          <a:endParaRPr lang="ru-RU"/>
        </a:p>
      </dgm:t>
    </dgm:pt>
    <dgm:pt modelId="{95BA5308-05CF-45D6-BAD9-E30BE069B3DA}" type="pres">
      <dgm:prSet presAssocID="{7F4C9907-23E1-4B09-9653-3ADECA3B855D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6E8621-C7CF-4D0C-A0DF-E56243B9D792}" type="pres">
      <dgm:prSet presAssocID="{7F4C9907-23E1-4B09-9653-3ADECA3B855D}" presName="invisiNode" presStyleLbl="node1" presStyleIdx="3" presStyleCnt="4"/>
      <dgm:spPr/>
    </dgm:pt>
    <dgm:pt modelId="{C733768F-7075-4524-B91B-F258D4DB00FE}" type="pres">
      <dgm:prSet presAssocID="{7F4C9907-23E1-4B09-9653-3ADECA3B855D}" presName="imagNode" presStyleLbl="fgImgPlace1" presStyleIdx="3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4084579E-EBBF-46FD-BA84-847E1D8F1DD3}" type="presOf" srcId="{B22BE744-F553-41BA-AE43-EC288F4D731C}" destId="{38F10705-144A-4162-BCA2-E7AC50006D5D}" srcOrd="0" destOrd="0" presId="urn:microsoft.com/office/officeart/2005/8/layout/hList7"/>
    <dgm:cxn modelId="{4694A806-6F2E-476A-9246-348911965539}" type="presOf" srcId="{7F4C9907-23E1-4B09-9653-3ADECA3B855D}" destId="{95BA5308-05CF-45D6-BAD9-E30BE069B3DA}" srcOrd="1" destOrd="0" presId="urn:microsoft.com/office/officeart/2005/8/layout/hList7"/>
    <dgm:cxn modelId="{DDA09B9A-1581-4D88-8723-76518534137F}" type="presOf" srcId="{0148F7AA-0950-48FE-B878-80B1D0DE85E9}" destId="{34F06031-2ABF-4580-8E8C-1D068076E2D1}" srcOrd="1" destOrd="0" presId="urn:microsoft.com/office/officeart/2005/8/layout/hList7"/>
    <dgm:cxn modelId="{222091B7-81D6-4C05-B908-487987C02267}" type="presOf" srcId="{8502CB2F-2A61-4B8E-BD2F-1436D1C63D41}" destId="{52E5B45A-52A3-4AEC-A99E-DE4628588509}" srcOrd="0" destOrd="0" presId="urn:microsoft.com/office/officeart/2005/8/layout/hList7"/>
    <dgm:cxn modelId="{E4229FFC-AB20-4950-9E88-B866ADE4F925}" srcId="{8502CB2F-2A61-4B8E-BD2F-1436D1C63D41}" destId="{0148F7AA-0950-48FE-B878-80B1D0DE85E9}" srcOrd="1" destOrd="0" parTransId="{666E325D-ABAE-4747-9FA0-ED619DEA8E2B}" sibTransId="{43FF3BEF-A67F-4AEB-BECF-2F773B9531C0}"/>
    <dgm:cxn modelId="{FD6D9F18-45EA-41C4-AA7B-30BD4135D6D8}" type="presOf" srcId="{49A4E095-64AB-4874-B7BF-D9ECD968692F}" destId="{F109D4FC-7FDB-4414-96E6-9F818C7164EA}" srcOrd="1" destOrd="0" presId="urn:microsoft.com/office/officeart/2005/8/layout/hList7"/>
    <dgm:cxn modelId="{0D98492C-3986-492E-93E5-16887A365608}" type="presOf" srcId="{0148F7AA-0950-48FE-B878-80B1D0DE85E9}" destId="{510B9A44-BF4A-42F3-9264-AA15A2D9659E}" srcOrd="0" destOrd="0" presId="urn:microsoft.com/office/officeart/2005/8/layout/hList7"/>
    <dgm:cxn modelId="{A5A3D31F-999F-4F74-A92A-B5FC0212AA23}" type="presOf" srcId="{7F4C9907-23E1-4B09-9653-3ADECA3B855D}" destId="{55DCF742-9860-403C-8A47-152723974112}" srcOrd="0" destOrd="0" presId="urn:microsoft.com/office/officeart/2005/8/layout/hList7"/>
    <dgm:cxn modelId="{5DB67F25-CEF9-407C-81F6-2CEFB7F48B58}" type="presOf" srcId="{43FF3BEF-A67F-4AEB-BECF-2F773B9531C0}" destId="{590BC31F-5508-4584-883E-501C650E340C}" srcOrd="0" destOrd="0" presId="urn:microsoft.com/office/officeart/2005/8/layout/hList7"/>
    <dgm:cxn modelId="{BAB9F799-6B37-4C8F-93E3-76436ECD1F0C}" srcId="{8502CB2F-2A61-4B8E-BD2F-1436D1C63D41}" destId="{49A4E095-64AB-4874-B7BF-D9ECD968692F}" srcOrd="0" destOrd="0" parTransId="{9CF9849A-CA44-4FBF-AE76-AC01CC093621}" sibTransId="{34CDB6CE-9426-461D-BFB2-3A3C70B98679}"/>
    <dgm:cxn modelId="{E8F60967-6C01-4581-A09F-7214543DA17F}" type="presOf" srcId="{34CDB6CE-9426-461D-BFB2-3A3C70B98679}" destId="{34FB97EF-1379-4941-B320-4B8461BBF31A}" srcOrd="0" destOrd="0" presId="urn:microsoft.com/office/officeart/2005/8/layout/hList7"/>
    <dgm:cxn modelId="{2F6B8F60-6922-48F9-AFC9-5CF82C67CE0D}" type="presOf" srcId="{AC9CB710-424F-4D32-A637-D6F7F8C86BC1}" destId="{4F9B5A28-7F3D-45FC-A0F8-AA859ABE8C56}" srcOrd="0" destOrd="0" presId="urn:microsoft.com/office/officeart/2005/8/layout/hList7"/>
    <dgm:cxn modelId="{AF0F0432-6FB8-486F-985B-2BA8BE6C29F2}" type="presOf" srcId="{49A4E095-64AB-4874-B7BF-D9ECD968692F}" destId="{01D4ADFB-878D-4137-9553-7AF8A8E23FC8}" srcOrd="0" destOrd="0" presId="urn:microsoft.com/office/officeart/2005/8/layout/hList7"/>
    <dgm:cxn modelId="{F8D8BA43-2CE4-433F-B6CD-CDAAE8176C5B}" srcId="{8502CB2F-2A61-4B8E-BD2F-1436D1C63D41}" destId="{B22BE744-F553-41BA-AE43-EC288F4D731C}" srcOrd="2" destOrd="0" parTransId="{4BDF6D59-4D36-4FCD-8982-CD2A3C0507F8}" sibTransId="{AC9CB710-424F-4D32-A637-D6F7F8C86BC1}"/>
    <dgm:cxn modelId="{A2F6B2BE-CD5E-4373-BF9D-0AAF24BA99D5}" srcId="{8502CB2F-2A61-4B8E-BD2F-1436D1C63D41}" destId="{7F4C9907-23E1-4B09-9653-3ADECA3B855D}" srcOrd="3" destOrd="0" parTransId="{A256882D-612B-43EF-9681-9672F5E96E7D}" sibTransId="{3E6C2607-6BCB-44BE-9957-DC3821E44CA1}"/>
    <dgm:cxn modelId="{5F8D7E65-CE6B-49DD-9F4D-146BF3A74BDB}" type="presOf" srcId="{B22BE744-F553-41BA-AE43-EC288F4D731C}" destId="{6E076889-279E-4A2D-BA99-73A137714322}" srcOrd="1" destOrd="0" presId="urn:microsoft.com/office/officeart/2005/8/layout/hList7"/>
    <dgm:cxn modelId="{3CEFFD2A-DB55-4852-89E7-D36010F99DDB}" type="presParOf" srcId="{52E5B45A-52A3-4AEC-A99E-DE4628588509}" destId="{4128148A-B167-4649-A895-E8F9C8D1CE28}" srcOrd="0" destOrd="0" presId="urn:microsoft.com/office/officeart/2005/8/layout/hList7"/>
    <dgm:cxn modelId="{D1C7C81D-D894-4592-85A5-27133135E47D}" type="presParOf" srcId="{52E5B45A-52A3-4AEC-A99E-DE4628588509}" destId="{A01E4F78-3A63-4A2A-BADE-8479EFB6A65B}" srcOrd="1" destOrd="0" presId="urn:microsoft.com/office/officeart/2005/8/layout/hList7"/>
    <dgm:cxn modelId="{60379738-D7C8-43DB-A832-DE23198ED8F5}" type="presParOf" srcId="{A01E4F78-3A63-4A2A-BADE-8479EFB6A65B}" destId="{289AD368-8BF9-4737-A78C-AC9ACE3A3A26}" srcOrd="0" destOrd="0" presId="urn:microsoft.com/office/officeart/2005/8/layout/hList7"/>
    <dgm:cxn modelId="{F6B9789E-9AC9-406F-92F3-7EF0D9D778FD}" type="presParOf" srcId="{289AD368-8BF9-4737-A78C-AC9ACE3A3A26}" destId="{01D4ADFB-878D-4137-9553-7AF8A8E23FC8}" srcOrd="0" destOrd="0" presId="urn:microsoft.com/office/officeart/2005/8/layout/hList7"/>
    <dgm:cxn modelId="{D362CB86-7734-431C-8D0C-C3FC3842FA5B}" type="presParOf" srcId="{289AD368-8BF9-4737-A78C-AC9ACE3A3A26}" destId="{F109D4FC-7FDB-4414-96E6-9F818C7164EA}" srcOrd="1" destOrd="0" presId="urn:microsoft.com/office/officeart/2005/8/layout/hList7"/>
    <dgm:cxn modelId="{3CCDBE29-DE14-4C3C-A1CB-986733881CA7}" type="presParOf" srcId="{289AD368-8BF9-4737-A78C-AC9ACE3A3A26}" destId="{A00D3534-8B79-4F14-8783-44155C0B2A8E}" srcOrd="2" destOrd="0" presId="urn:microsoft.com/office/officeart/2005/8/layout/hList7"/>
    <dgm:cxn modelId="{1AC58C38-FEF9-435F-B887-26B4094E4026}" type="presParOf" srcId="{289AD368-8BF9-4737-A78C-AC9ACE3A3A26}" destId="{8E7D9823-1902-4D79-A83F-083F1BDEBA99}" srcOrd="3" destOrd="0" presId="urn:microsoft.com/office/officeart/2005/8/layout/hList7"/>
    <dgm:cxn modelId="{A9F71B7B-BD51-4E3D-B810-B970B036EB73}" type="presParOf" srcId="{A01E4F78-3A63-4A2A-BADE-8479EFB6A65B}" destId="{34FB97EF-1379-4941-B320-4B8461BBF31A}" srcOrd="1" destOrd="0" presId="urn:microsoft.com/office/officeart/2005/8/layout/hList7"/>
    <dgm:cxn modelId="{63FE9294-E263-48C7-AD27-F8095A2B6439}" type="presParOf" srcId="{A01E4F78-3A63-4A2A-BADE-8479EFB6A65B}" destId="{70276503-E0DA-47CA-A2E7-7D5E3466CA57}" srcOrd="2" destOrd="0" presId="urn:microsoft.com/office/officeart/2005/8/layout/hList7"/>
    <dgm:cxn modelId="{9533B69D-F4A5-4ADC-8CE3-B961ACD3D54C}" type="presParOf" srcId="{70276503-E0DA-47CA-A2E7-7D5E3466CA57}" destId="{510B9A44-BF4A-42F3-9264-AA15A2D9659E}" srcOrd="0" destOrd="0" presId="urn:microsoft.com/office/officeart/2005/8/layout/hList7"/>
    <dgm:cxn modelId="{6894817F-3EE3-4D9E-99E2-5CEAB2999D7C}" type="presParOf" srcId="{70276503-E0DA-47CA-A2E7-7D5E3466CA57}" destId="{34F06031-2ABF-4580-8E8C-1D068076E2D1}" srcOrd="1" destOrd="0" presId="urn:microsoft.com/office/officeart/2005/8/layout/hList7"/>
    <dgm:cxn modelId="{9F6F2D7C-C1B4-4A81-872E-EB0142611581}" type="presParOf" srcId="{70276503-E0DA-47CA-A2E7-7D5E3466CA57}" destId="{EF36B855-F807-4B79-BD7B-BBC165B89583}" srcOrd="2" destOrd="0" presId="urn:microsoft.com/office/officeart/2005/8/layout/hList7"/>
    <dgm:cxn modelId="{4CB42E38-C34B-4598-B567-FCCC0BD492C4}" type="presParOf" srcId="{70276503-E0DA-47CA-A2E7-7D5E3466CA57}" destId="{4AEF8EE1-A15C-412A-84D6-07125050F2E4}" srcOrd="3" destOrd="0" presId="urn:microsoft.com/office/officeart/2005/8/layout/hList7"/>
    <dgm:cxn modelId="{49CD815D-4059-4C03-8549-7A3634D7EA5A}" type="presParOf" srcId="{A01E4F78-3A63-4A2A-BADE-8479EFB6A65B}" destId="{590BC31F-5508-4584-883E-501C650E340C}" srcOrd="3" destOrd="0" presId="urn:microsoft.com/office/officeart/2005/8/layout/hList7"/>
    <dgm:cxn modelId="{4FB48B23-2587-4464-832D-0C5268C102BA}" type="presParOf" srcId="{A01E4F78-3A63-4A2A-BADE-8479EFB6A65B}" destId="{83E7C48D-A43E-466D-9371-2246689E1E4C}" srcOrd="4" destOrd="0" presId="urn:microsoft.com/office/officeart/2005/8/layout/hList7"/>
    <dgm:cxn modelId="{AB8E448E-86CA-46CA-A6B7-B614C84E4773}" type="presParOf" srcId="{83E7C48D-A43E-466D-9371-2246689E1E4C}" destId="{38F10705-144A-4162-BCA2-E7AC50006D5D}" srcOrd="0" destOrd="0" presId="urn:microsoft.com/office/officeart/2005/8/layout/hList7"/>
    <dgm:cxn modelId="{97DD63F4-DCDB-4717-8994-9474816DF812}" type="presParOf" srcId="{83E7C48D-A43E-466D-9371-2246689E1E4C}" destId="{6E076889-279E-4A2D-BA99-73A137714322}" srcOrd="1" destOrd="0" presId="urn:microsoft.com/office/officeart/2005/8/layout/hList7"/>
    <dgm:cxn modelId="{CF25EEF3-C82E-4683-AEAC-F0BD8D5E039B}" type="presParOf" srcId="{83E7C48D-A43E-466D-9371-2246689E1E4C}" destId="{593B099C-33DF-4E21-9524-0A3A8DF95075}" srcOrd="2" destOrd="0" presId="urn:microsoft.com/office/officeart/2005/8/layout/hList7"/>
    <dgm:cxn modelId="{14A0B4A1-5007-4E50-9CD0-92BC2D69AD79}" type="presParOf" srcId="{83E7C48D-A43E-466D-9371-2246689E1E4C}" destId="{57E9BF40-233E-44AD-841F-9E6EADB09E1C}" srcOrd="3" destOrd="0" presId="urn:microsoft.com/office/officeart/2005/8/layout/hList7"/>
    <dgm:cxn modelId="{35E7EB5D-C529-4BD3-8049-1A09AF7B7177}" type="presParOf" srcId="{A01E4F78-3A63-4A2A-BADE-8479EFB6A65B}" destId="{4F9B5A28-7F3D-45FC-A0F8-AA859ABE8C56}" srcOrd="5" destOrd="0" presId="urn:microsoft.com/office/officeart/2005/8/layout/hList7"/>
    <dgm:cxn modelId="{3B16E592-BBA0-4DDE-B028-6540F30645E9}" type="presParOf" srcId="{A01E4F78-3A63-4A2A-BADE-8479EFB6A65B}" destId="{49F8D3C1-B78F-417E-BD1E-AA5D6A7E8544}" srcOrd="6" destOrd="0" presId="urn:microsoft.com/office/officeart/2005/8/layout/hList7"/>
    <dgm:cxn modelId="{290E11C8-5A94-4E27-8EEA-406734200968}" type="presParOf" srcId="{49F8D3C1-B78F-417E-BD1E-AA5D6A7E8544}" destId="{55DCF742-9860-403C-8A47-152723974112}" srcOrd="0" destOrd="0" presId="urn:microsoft.com/office/officeart/2005/8/layout/hList7"/>
    <dgm:cxn modelId="{43D5C292-1C84-4B34-88D3-FCF402566958}" type="presParOf" srcId="{49F8D3C1-B78F-417E-BD1E-AA5D6A7E8544}" destId="{95BA5308-05CF-45D6-BAD9-E30BE069B3DA}" srcOrd="1" destOrd="0" presId="urn:microsoft.com/office/officeart/2005/8/layout/hList7"/>
    <dgm:cxn modelId="{528D03BD-9DDC-48C7-87B3-DBA06CCA5709}" type="presParOf" srcId="{49F8D3C1-B78F-417E-BD1E-AA5D6A7E8544}" destId="{E96E8621-C7CF-4D0C-A0DF-E56243B9D792}" srcOrd="2" destOrd="0" presId="urn:microsoft.com/office/officeart/2005/8/layout/hList7"/>
    <dgm:cxn modelId="{B6CA7D3A-F762-4F0E-9F4E-828DC3A61689}" type="presParOf" srcId="{49F8D3C1-B78F-417E-BD1E-AA5D6A7E8544}" destId="{C733768F-7075-4524-B91B-F258D4DB00F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97C0BF-9DF8-4B37-A273-F1654BFB607A}" type="doc">
      <dgm:prSet loTypeId="urn:microsoft.com/office/officeart/2005/8/layout/hierarchy3" loCatId="list" qsTypeId="urn:microsoft.com/office/officeart/2005/8/quickstyle/simple3" qsCatId="simple" csTypeId="urn:microsoft.com/office/officeart/2005/8/colors/accent2_3" csCatId="accent2" phldr="1"/>
      <dgm:spPr/>
    </dgm:pt>
    <dgm:pt modelId="{D77421BF-2997-4189-96ED-F62C74119DD6}">
      <dgm:prSet phldrT="[Текст]"/>
      <dgm:spPr/>
      <dgm:t>
        <a:bodyPr/>
        <a:lstStyle/>
        <a:p>
          <a:r>
            <a:rPr lang="kk-KZ" smtClean="0"/>
            <a:t>Мықты жақтары </a:t>
          </a:r>
          <a:endParaRPr lang="ru-RU"/>
        </a:p>
      </dgm:t>
    </dgm:pt>
    <dgm:pt modelId="{BDE3A813-0E9A-4FEC-90C9-10DDB5AA55ED}" type="parTrans" cxnId="{48698A8D-2968-4187-AFB5-444FC8ED6EBE}">
      <dgm:prSet/>
      <dgm:spPr/>
      <dgm:t>
        <a:bodyPr/>
        <a:lstStyle/>
        <a:p>
          <a:endParaRPr lang="ru-RU"/>
        </a:p>
      </dgm:t>
    </dgm:pt>
    <dgm:pt modelId="{1509F096-A0D8-4F6B-A7D6-C8C8850F5642}" type="sibTrans" cxnId="{48698A8D-2968-4187-AFB5-444FC8ED6EBE}">
      <dgm:prSet/>
      <dgm:spPr/>
      <dgm:t>
        <a:bodyPr/>
        <a:lstStyle/>
        <a:p>
          <a:endParaRPr lang="ru-RU"/>
        </a:p>
      </dgm:t>
    </dgm:pt>
    <dgm:pt modelId="{D2280342-5872-4FEB-8A84-7626C0E23609}">
      <dgm:prSet phldrT="[Текст]"/>
      <dgm:spPr/>
      <dgm:t>
        <a:bodyPr/>
        <a:lstStyle/>
        <a:p>
          <a:r>
            <a:rPr lang="kk-KZ" smtClean="0"/>
            <a:t>Әлсіз жақтары </a:t>
          </a:r>
          <a:endParaRPr lang="ru-RU"/>
        </a:p>
      </dgm:t>
    </dgm:pt>
    <dgm:pt modelId="{AA012A41-AF0E-450F-90B3-5F2C16B39877}" type="parTrans" cxnId="{13A567A6-C804-4322-8CDA-578AA7230DE6}">
      <dgm:prSet/>
      <dgm:spPr/>
      <dgm:t>
        <a:bodyPr/>
        <a:lstStyle/>
        <a:p>
          <a:endParaRPr lang="ru-RU"/>
        </a:p>
      </dgm:t>
    </dgm:pt>
    <dgm:pt modelId="{C394A772-00F8-4EE2-A16F-B8264F6BEF9E}" type="sibTrans" cxnId="{13A567A6-C804-4322-8CDA-578AA7230DE6}">
      <dgm:prSet/>
      <dgm:spPr/>
      <dgm:t>
        <a:bodyPr/>
        <a:lstStyle/>
        <a:p>
          <a:endParaRPr lang="ru-RU"/>
        </a:p>
      </dgm:t>
    </dgm:pt>
    <dgm:pt modelId="{01E7008E-34DA-4F86-9095-A8D3300CAB50}">
      <dgm:prSet phldrT="[Текст]"/>
      <dgm:spPr/>
      <dgm:t>
        <a:bodyPr/>
        <a:lstStyle/>
        <a:p>
          <a:r>
            <a:rPr lang="kk-KZ" smtClean="0"/>
            <a:t>Мүмкіндіктері</a:t>
          </a:r>
          <a:endParaRPr lang="ru-RU"/>
        </a:p>
      </dgm:t>
    </dgm:pt>
    <dgm:pt modelId="{C4041A2D-5612-45A2-B01F-B2C15BBD53DD}" type="parTrans" cxnId="{C1BBCC0F-650B-4211-93B9-2E5A670E8222}">
      <dgm:prSet/>
      <dgm:spPr/>
      <dgm:t>
        <a:bodyPr/>
        <a:lstStyle/>
        <a:p>
          <a:endParaRPr lang="ru-RU"/>
        </a:p>
      </dgm:t>
    </dgm:pt>
    <dgm:pt modelId="{88BD575A-8643-4B85-833B-5BEE36EDB635}" type="sibTrans" cxnId="{C1BBCC0F-650B-4211-93B9-2E5A670E8222}">
      <dgm:prSet/>
      <dgm:spPr/>
      <dgm:t>
        <a:bodyPr/>
        <a:lstStyle/>
        <a:p>
          <a:endParaRPr lang="ru-RU"/>
        </a:p>
      </dgm:t>
    </dgm:pt>
    <dgm:pt modelId="{2423FAE0-F5E7-48F8-88A9-5A3BC3D0909F}">
      <dgm:prSet/>
      <dgm:spPr/>
      <dgm:t>
        <a:bodyPr/>
        <a:lstStyle/>
        <a:p>
          <a:r>
            <a:rPr lang="kk-KZ" smtClean="0"/>
            <a:t>Қауіп жақтары</a:t>
          </a:r>
          <a:endParaRPr lang="ru-RU"/>
        </a:p>
      </dgm:t>
    </dgm:pt>
    <dgm:pt modelId="{26472935-1873-4A79-94A5-0D2E8EC7BE03}" type="parTrans" cxnId="{6E346953-54C9-4456-99CB-3EA7E992FEED}">
      <dgm:prSet/>
      <dgm:spPr/>
      <dgm:t>
        <a:bodyPr/>
        <a:lstStyle/>
        <a:p>
          <a:endParaRPr lang="ru-RU"/>
        </a:p>
      </dgm:t>
    </dgm:pt>
    <dgm:pt modelId="{7A7D79E5-D631-4FA6-8659-E1536888DB98}" type="sibTrans" cxnId="{6E346953-54C9-4456-99CB-3EA7E992FEED}">
      <dgm:prSet/>
      <dgm:spPr/>
      <dgm:t>
        <a:bodyPr/>
        <a:lstStyle/>
        <a:p>
          <a:endParaRPr lang="ru-RU"/>
        </a:p>
      </dgm:t>
    </dgm:pt>
    <dgm:pt modelId="{CEA9E574-B8E1-4BE2-804F-E24197832DC7}" type="pres">
      <dgm:prSet presAssocID="{A897C0BF-9DF8-4B37-A273-F1654BFB607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DFCFB3D-4B5A-416B-9D7E-1A929A80A452}" type="pres">
      <dgm:prSet presAssocID="{D77421BF-2997-4189-96ED-F62C74119DD6}" presName="root" presStyleCnt="0"/>
      <dgm:spPr/>
    </dgm:pt>
    <dgm:pt modelId="{865B1329-EFAC-45C1-B1E2-3E475025B977}" type="pres">
      <dgm:prSet presAssocID="{D77421BF-2997-4189-96ED-F62C74119DD6}" presName="rootComposite" presStyleCnt="0"/>
      <dgm:spPr/>
    </dgm:pt>
    <dgm:pt modelId="{D144EF3A-0408-43F1-ACDB-E24B8D6B261B}" type="pres">
      <dgm:prSet presAssocID="{D77421BF-2997-4189-96ED-F62C74119DD6}" presName="rootText" presStyleLbl="node1" presStyleIdx="0" presStyleCnt="4"/>
      <dgm:spPr/>
      <dgm:t>
        <a:bodyPr/>
        <a:lstStyle/>
        <a:p>
          <a:endParaRPr lang="ru-RU"/>
        </a:p>
      </dgm:t>
    </dgm:pt>
    <dgm:pt modelId="{4829BEC0-6F3E-4501-BDDF-B4136BB51B25}" type="pres">
      <dgm:prSet presAssocID="{D77421BF-2997-4189-96ED-F62C74119DD6}" presName="rootConnector" presStyleLbl="node1" presStyleIdx="0" presStyleCnt="4"/>
      <dgm:spPr/>
      <dgm:t>
        <a:bodyPr/>
        <a:lstStyle/>
        <a:p>
          <a:endParaRPr lang="ru-RU"/>
        </a:p>
      </dgm:t>
    </dgm:pt>
    <dgm:pt modelId="{2FE4B7A3-A97F-4F85-BB34-2E790E566919}" type="pres">
      <dgm:prSet presAssocID="{D77421BF-2997-4189-96ED-F62C74119DD6}" presName="childShape" presStyleCnt="0"/>
      <dgm:spPr/>
    </dgm:pt>
    <dgm:pt modelId="{ADFFDFF1-CCBF-4571-8DC2-D0940B74F877}" type="pres">
      <dgm:prSet presAssocID="{D2280342-5872-4FEB-8A84-7626C0E23609}" presName="root" presStyleCnt="0"/>
      <dgm:spPr/>
    </dgm:pt>
    <dgm:pt modelId="{213A9EBA-0E12-4B36-9A53-4835932D5073}" type="pres">
      <dgm:prSet presAssocID="{D2280342-5872-4FEB-8A84-7626C0E23609}" presName="rootComposite" presStyleCnt="0"/>
      <dgm:spPr/>
    </dgm:pt>
    <dgm:pt modelId="{8D15D6AC-5CFF-4146-BB42-765D78F3B08C}" type="pres">
      <dgm:prSet presAssocID="{D2280342-5872-4FEB-8A84-7626C0E23609}" presName="rootText" presStyleLbl="node1" presStyleIdx="1" presStyleCnt="4"/>
      <dgm:spPr/>
      <dgm:t>
        <a:bodyPr/>
        <a:lstStyle/>
        <a:p>
          <a:endParaRPr lang="ru-RU"/>
        </a:p>
      </dgm:t>
    </dgm:pt>
    <dgm:pt modelId="{BBC2394C-974A-497F-8782-4479D5D594BC}" type="pres">
      <dgm:prSet presAssocID="{D2280342-5872-4FEB-8A84-7626C0E23609}" presName="rootConnector" presStyleLbl="node1" presStyleIdx="1" presStyleCnt="4"/>
      <dgm:spPr/>
      <dgm:t>
        <a:bodyPr/>
        <a:lstStyle/>
        <a:p>
          <a:endParaRPr lang="ru-RU"/>
        </a:p>
      </dgm:t>
    </dgm:pt>
    <dgm:pt modelId="{EEB33E07-50E2-4D2D-88AD-CBE0234D2E52}" type="pres">
      <dgm:prSet presAssocID="{D2280342-5872-4FEB-8A84-7626C0E23609}" presName="childShape" presStyleCnt="0"/>
      <dgm:spPr/>
    </dgm:pt>
    <dgm:pt modelId="{7EC6BBA2-3E38-4D75-B488-C139BB2A42B6}" type="pres">
      <dgm:prSet presAssocID="{2423FAE0-F5E7-48F8-88A9-5A3BC3D0909F}" presName="root" presStyleCnt="0"/>
      <dgm:spPr/>
    </dgm:pt>
    <dgm:pt modelId="{E8E58BBF-3761-415F-8350-520F31DF5247}" type="pres">
      <dgm:prSet presAssocID="{2423FAE0-F5E7-48F8-88A9-5A3BC3D0909F}" presName="rootComposite" presStyleCnt="0"/>
      <dgm:spPr/>
    </dgm:pt>
    <dgm:pt modelId="{554FB36C-09EC-4090-85FA-EADC383BB0AC}" type="pres">
      <dgm:prSet presAssocID="{2423FAE0-F5E7-48F8-88A9-5A3BC3D0909F}" presName="rootText" presStyleLbl="node1" presStyleIdx="2" presStyleCnt="4"/>
      <dgm:spPr/>
      <dgm:t>
        <a:bodyPr/>
        <a:lstStyle/>
        <a:p>
          <a:endParaRPr lang="ru-RU"/>
        </a:p>
      </dgm:t>
    </dgm:pt>
    <dgm:pt modelId="{89137F1C-4925-4FE1-8D8C-74E965D8BFE0}" type="pres">
      <dgm:prSet presAssocID="{2423FAE0-F5E7-48F8-88A9-5A3BC3D0909F}" presName="rootConnector" presStyleLbl="node1" presStyleIdx="2" presStyleCnt="4"/>
      <dgm:spPr/>
      <dgm:t>
        <a:bodyPr/>
        <a:lstStyle/>
        <a:p>
          <a:endParaRPr lang="ru-RU"/>
        </a:p>
      </dgm:t>
    </dgm:pt>
    <dgm:pt modelId="{7B23739D-8520-4EB5-91A6-9A633FED3D1E}" type="pres">
      <dgm:prSet presAssocID="{2423FAE0-F5E7-48F8-88A9-5A3BC3D0909F}" presName="childShape" presStyleCnt="0"/>
      <dgm:spPr/>
    </dgm:pt>
    <dgm:pt modelId="{FEBFB243-3188-415D-9344-93DCA91624BA}" type="pres">
      <dgm:prSet presAssocID="{01E7008E-34DA-4F86-9095-A8D3300CAB50}" presName="root" presStyleCnt="0"/>
      <dgm:spPr/>
    </dgm:pt>
    <dgm:pt modelId="{F8C42830-FD99-4546-B2C3-A530907AE232}" type="pres">
      <dgm:prSet presAssocID="{01E7008E-34DA-4F86-9095-A8D3300CAB50}" presName="rootComposite" presStyleCnt="0"/>
      <dgm:spPr/>
    </dgm:pt>
    <dgm:pt modelId="{4F1622BE-47DE-466A-A61F-188D7244485A}" type="pres">
      <dgm:prSet presAssocID="{01E7008E-34DA-4F86-9095-A8D3300CAB50}" presName="rootText" presStyleLbl="node1" presStyleIdx="3" presStyleCnt="4"/>
      <dgm:spPr/>
      <dgm:t>
        <a:bodyPr/>
        <a:lstStyle/>
        <a:p>
          <a:endParaRPr lang="ru-RU"/>
        </a:p>
      </dgm:t>
    </dgm:pt>
    <dgm:pt modelId="{38908246-1190-400F-A4CF-506A187EBD66}" type="pres">
      <dgm:prSet presAssocID="{01E7008E-34DA-4F86-9095-A8D3300CAB50}" presName="rootConnector" presStyleLbl="node1" presStyleIdx="3" presStyleCnt="4"/>
      <dgm:spPr/>
      <dgm:t>
        <a:bodyPr/>
        <a:lstStyle/>
        <a:p>
          <a:endParaRPr lang="ru-RU"/>
        </a:p>
      </dgm:t>
    </dgm:pt>
    <dgm:pt modelId="{CF5B8F52-C92C-4015-8C20-B806161917B9}" type="pres">
      <dgm:prSet presAssocID="{01E7008E-34DA-4F86-9095-A8D3300CAB50}" presName="childShape" presStyleCnt="0"/>
      <dgm:spPr/>
    </dgm:pt>
  </dgm:ptLst>
  <dgm:cxnLst>
    <dgm:cxn modelId="{F759885D-2222-49F4-9109-E5013FD7D9FA}" type="presOf" srcId="{01E7008E-34DA-4F86-9095-A8D3300CAB50}" destId="{38908246-1190-400F-A4CF-506A187EBD66}" srcOrd="1" destOrd="0" presId="urn:microsoft.com/office/officeart/2005/8/layout/hierarchy3"/>
    <dgm:cxn modelId="{2B5D18F4-9634-4A23-92C9-BFC3A42EA6F4}" type="presOf" srcId="{D2280342-5872-4FEB-8A84-7626C0E23609}" destId="{8D15D6AC-5CFF-4146-BB42-765D78F3B08C}" srcOrd="0" destOrd="0" presId="urn:microsoft.com/office/officeart/2005/8/layout/hierarchy3"/>
    <dgm:cxn modelId="{48698A8D-2968-4187-AFB5-444FC8ED6EBE}" srcId="{A897C0BF-9DF8-4B37-A273-F1654BFB607A}" destId="{D77421BF-2997-4189-96ED-F62C74119DD6}" srcOrd="0" destOrd="0" parTransId="{BDE3A813-0E9A-4FEC-90C9-10DDB5AA55ED}" sibTransId="{1509F096-A0D8-4F6B-A7D6-C8C8850F5642}"/>
    <dgm:cxn modelId="{8A251641-D9A9-49EB-9CF3-238193F9C44C}" type="presOf" srcId="{D77421BF-2997-4189-96ED-F62C74119DD6}" destId="{D144EF3A-0408-43F1-ACDB-E24B8D6B261B}" srcOrd="0" destOrd="0" presId="urn:microsoft.com/office/officeart/2005/8/layout/hierarchy3"/>
    <dgm:cxn modelId="{C1BBCC0F-650B-4211-93B9-2E5A670E8222}" srcId="{A897C0BF-9DF8-4B37-A273-F1654BFB607A}" destId="{01E7008E-34DA-4F86-9095-A8D3300CAB50}" srcOrd="3" destOrd="0" parTransId="{C4041A2D-5612-45A2-B01F-B2C15BBD53DD}" sibTransId="{88BD575A-8643-4B85-833B-5BEE36EDB635}"/>
    <dgm:cxn modelId="{6E346953-54C9-4456-99CB-3EA7E992FEED}" srcId="{A897C0BF-9DF8-4B37-A273-F1654BFB607A}" destId="{2423FAE0-F5E7-48F8-88A9-5A3BC3D0909F}" srcOrd="2" destOrd="0" parTransId="{26472935-1873-4A79-94A5-0D2E8EC7BE03}" sibTransId="{7A7D79E5-D631-4FA6-8659-E1536888DB98}"/>
    <dgm:cxn modelId="{1685D1AA-6F31-42E8-9A62-B4C73CD2E9FD}" type="presOf" srcId="{D77421BF-2997-4189-96ED-F62C74119DD6}" destId="{4829BEC0-6F3E-4501-BDDF-B4136BB51B25}" srcOrd="1" destOrd="0" presId="urn:microsoft.com/office/officeart/2005/8/layout/hierarchy3"/>
    <dgm:cxn modelId="{08436B4F-B904-4DC7-B4BD-677F8E39047F}" type="presOf" srcId="{D2280342-5872-4FEB-8A84-7626C0E23609}" destId="{BBC2394C-974A-497F-8782-4479D5D594BC}" srcOrd="1" destOrd="0" presId="urn:microsoft.com/office/officeart/2005/8/layout/hierarchy3"/>
    <dgm:cxn modelId="{128AED5F-7AAC-4135-AA74-5CA939635121}" type="presOf" srcId="{01E7008E-34DA-4F86-9095-A8D3300CAB50}" destId="{4F1622BE-47DE-466A-A61F-188D7244485A}" srcOrd="0" destOrd="0" presId="urn:microsoft.com/office/officeart/2005/8/layout/hierarchy3"/>
    <dgm:cxn modelId="{4F44C158-60F5-46CD-B0BC-D67981ABDC42}" type="presOf" srcId="{2423FAE0-F5E7-48F8-88A9-5A3BC3D0909F}" destId="{554FB36C-09EC-4090-85FA-EADC383BB0AC}" srcOrd="0" destOrd="0" presId="urn:microsoft.com/office/officeart/2005/8/layout/hierarchy3"/>
    <dgm:cxn modelId="{99FE9A23-4091-4E0A-8F6C-2BE3F7A68667}" type="presOf" srcId="{A897C0BF-9DF8-4B37-A273-F1654BFB607A}" destId="{CEA9E574-B8E1-4BE2-804F-E24197832DC7}" srcOrd="0" destOrd="0" presId="urn:microsoft.com/office/officeart/2005/8/layout/hierarchy3"/>
    <dgm:cxn modelId="{13A567A6-C804-4322-8CDA-578AA7230DE6}" srcId="{A897C0BF-9DF8-4B37-A273-F1654BFB607A}" destId="{D2280342-5872-4FEB-8A84-7626C0E23609}" srcOrd="1" destOrd="0" parTransId="{AA012A41-AF0E-450F-90B3-5F2C16B39877}" sibTransId="{C394A772-00F8-4EE2-A16F-B8264F6BEF9E}"/>
    <dgm:cxn modelId="{05FC0BAB-C96E-4699-983B-CC2229E25E70}" type="presOf" srcId="{2423FAE0-F5E7-48F8-88A9-5A3BC3D0909F}" destId="{89137F1C-4925-4FE1-8D8C-74E965D8BFE0}" srcOrd="1" destOrd="0" presId="urn:microsoft.com/office/officeart/2005/8/layout/hierarchy3"/>
    <dgm:cxn modelId="{02B6AE7B-A01B-4F27-BBD0-28F2A16915ED}" type="presParOf" srcId="{CEA9E574-B8E1-4BE2-804F-E24197832DC7}" destId="{6DFCFB3D-4B5A-416B-9D7E-1A929A80A452}" srcOrd="0" destOrd="0" presId="urn:microsoft.com/office/officeart/2005/8/layout/hierarchy3"/>
    <dgm:cxn modelId="{81C87DE8-B064-4A25-82DB-9E23523BB8D8}" type="presParOf" srcId="{6DFCFB3D-4B5A-416B-9D7E-1A929A80A452}" destId="{865B1329-EFAC-45C1-B1E2-3E475025B977}" srcOrd="0" destOrd="0" presId="urn:microsoft.com/office/officeart/2005/8/layout/hierarchy3"/>
    <dgm:cxn modelId="{194A1710-B554-44AC-A260-4F5DF00231D4}" type="presParOf" srcId="{865B1329-EFAC-45C1-B1E2-3E475025B977}" destId="{D144EF3A-0408-43F1-ACDB-E24B8D6B261B}" srcOrd="0" destOrd="0" presId="urn:microsoft.com/office/officeart/2005/8/layout/hierarchy3"/>
    <dgm:cxn modelId="{6D24BA51-8CCD-4BC9-B8D8-4E6F84F8E789}" type="presParOf" srcId="{865B1329-EFAC-45C1-B1E2-3E475025B977}" destId="{4829BEC0-6F3E-4501-BDDF-B4136BB51B25}" srcOrd="1" destOrd="0" presId="urn:microsoft.com/office/officeart/2005/8/layout/hierarchy3"/>
    <dgm:cxn modelId="{7B1AF0EB-0712-44A3-A3CE-F363C9CA8940}" type="presParOf" srcId="{6DFCFB3D-4B5A-416B-9D7E-1A929A80A452}" destId="{2FE4B7A3-A97F-4F85-BB34-2E790E566919}" srcOrd="1" destOrd="0" presId="urn:microsoft.com/office/officeart/2005/8/layout/hierarchy3"/>
    <dgm:cxn modelId="{155A0A5A-3AFB-440B-9B2A-7963EA65DC7C}" type="presParOf" srcId="{CEA9E574-B8E1-4BE2-804F-E24197832DC7}" destId="{ADFFDFF1-CCBF-4571-8DC2-D0940B74F877}" srcOrd="1" destOrd="0" presId="urn:microsoft.com/office/officeart/2005/8/layout/hierarchy3"/>
    <dgm:cxn modelId="{ED22CCA2-B7BA-43DC-9BDF-16B2BCE7AA30}" type="presParOf" srcId="{ADFFDFF1-CCBF-4571-8DC2-D0940B74F877}" destId="{213A9EBA-0E12-4B36-9A53-4835932D5073}" srcOrd="0" destOrd="0" presId="urn:microsoft.com/office/officeart/2005/8/layout/hierarchy3"/>
    <dgm:cxn modelId="{FC30C02B-53A0-4747-AAD4-D6EF7772B620}" type="presParOf" srcId="{213A9EBA-0E12-4B36-9A53-4835932D5073}" destId="{8D15D6AC-5CFF-4146-BB42-765D78F3B08C}" srcOrd="0" destOrd="0" presId="urn:microsoft.com/office/officeart/2005/8/layout/hierarchy3"/>
    <dgm:cxn modelId="{9AE1BC9C-A353-4926-8048-194246A191FC}" type="presParOf" srcId="{213A9EBA-0E12-4B36-9A53-4835932D5073}" destId="{BBC2394C-974A-497F-8782-4479D5D594BC}" srcOrd="1" destOrd="0" presId="urn:microsoft.com/office/officeart/2005/8/layout/hierarchy3"/>
    <dgm:cxn modelId="{89C37A34-083B-44EE-A39A-14241648D3E3}" type="presParOf" srcId="{ADFFDFF1-CCBF-4571-8DC2-D0940B74F877}" destId="{EEB33E07-50E2-4D2D-88AD-CBE0234D2E52}" srcOrd="1" destOrd="0" presId="urn:microsoft.com/office/officeart/2005/8/layout/hierarchy3"/>
    <dgm:cxn modelId="{9C5F9A69-A7AE-4C07-A688-D757C031B326}" type="presParOf" srcId="{CEA9E574-B8E1-4BE2-804F-E24197832DC7}" destId="{7EC6BBA2-3E38-4D75-B488-C139BB2A42B6}" srcOrd="2" destOrd="0" presId="urn:microsoft.com/office/officeart/2005/8/layout/hierarchy3"/>
    <dgm:cxn modelId="{30939ADE-956E-4017-AEA5-EB857D2E224B}" type="presParOf" srcId="{7EC6BBA2-3E38-4D75-B488-C139BB2A42B6}" destId="{E8E58BBF-3761-415F-8350-520F31DF5247}" srcOrd="0" destOrd="0" presId="urn:microsoft.com/office/officeart/2005/8/layout/hierarchy3"/>
    <dgm:cxn modelId="{E70DAEAB-A0F3-4390-AABF-BE6E60C619CD}" type="presParOf" srcId="{E8E58BBF-3761-415F-8350-520F31DF5247}" destId="{554FB36C-09EC-4090-85FA-EADC383BB0AC}" srcOrd="0" destOrd="0" presId="urn:microsoft.com/office/officeart/2005/8/layout/hierarchy3"/>
    <dgm:cxn modelId="{96D33161-3AEB-4A51-BE65-93A44C0AFE14}" type="presParOf" srcId="{E8E58BBF-3761-415F-8350-520F31DF5247}" destId="{89137F1C-4925-4FE1-8D8C-74E965D8BFE0}" srcOrd="1" destOrd="0" presId="urn:microsoft.com/office/officeart/2005/8/layout/hierarchy3"/>
    <dgm:cxn modelId="{F8599B67-DA5E-4B5D-9510-2D80ECE2ED2E}" type="presParOf" srcId="{7EC6BBA2-3E38-4D75-B488-C139BB2A42B6}" destId="{7B23739D-8520-4EB5-91A6-9A633FED3D1E}" srcOrd="1" destOrd="0" presId="urn:microsoft.com/office/officeart/2005/8/layout/hierarchy3"/>
    <dgm:cxn modelId="{ED1C9248-09F1-469C-B779-1DB98595A40B}" type="presParOf" srcId="{CEA9E574-B8E1-4BE2-804F-E24197832DC7}" destId="{FEBFB243-3188-415D-9344-93DCA91624BA}" srcOrd="3" destOrd="0" presId="urn:microsoft.com/office/officeart/2005/8/layout/hierarchy3"/>
    <dgm:cxn modelId="{C635F7DF-4F36-4644-8C88-212A343EFD08}" type="presParOf" srcId="{FEBFB243-3188-415D-9344-93DCA91624BA}" destId="{F8C42830-FD99-4546-B2C3-A530907AE232}" srcOrd="0" destOrd="0" presId="urn:microsoft.com/office/officeart/2005/8/layout/hierarchy3"/>
    <dgm:cxn modelId="{00E27520-FDFE-4702-8EB9-A5C0F5C6DEA7}" type="presParOf" srcId="{F8C42830-FD99-4546-B2C3-A530907AE232}" destId="{4F1622BE-47DE-466A-A61F-188D7244485A}" srcOrd="0" destOrd="0" presId="urn:microsoft.com/office/officeart/2005/8/layout/hierarchy3"/>
    <dgm:cxn modelId="{78786010-9B59-4B91-8426-58ABF07D6847}" type="presParOf" srcId="{F8C42830-FD99-4546-B2C3-A530907AE232}" destId="{38908246-1190-400F-A4CF-506A187EBD66}" srcOrd="1" destOrd="0" presId="urn:microsoft.com/office/officeart/2005/8/layout/hierarchy3"/>
    <dgm:cxn modelId="{06CEEDBA-D84A-4F54-93DA-CA0E6375C926}" type="presParOf" srcId="{FEBFB243-3188-415D-9344-93DCA91624BA}" destId="{CF5B8F52-C92C-4015-8C20-B806161917B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495ADD-5CB0-469A-9BC7-93E44D8C0A19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495FC4-9FDB-46C4-9397-BEFBF53EB731}">
      <dsp:nvSpPr>
        <dsp:cNvPr id="0" name=""/>
        <dsp:cNvSpPr/>
      </dsp:nvSpPr>
      <dsp:spPr>
        <a:xfrm>
          <a:off x="384538" y="253918"/>
          <a:ext cx="5798042" cy="50816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3354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Оқушылардың сыбайлас жемқорлықтың  алдын алуды мектептердің  ішкі ережесіне  басталуы;</a:t>
          </a:r>
          <a:endParaRPr lang="ru-RU" sz="1400" kern="1200"/>
        </a:p>
      </dsp:txBody>
      <dsp:txXfrm>
        <a:off x="384538" y="253918"/>
        <a:ext cx="5798042" cy="508162"/>
      </dsp:txXfrm>
    </dsp:sp>
    <dsp:sp modelId="{8EEB3035-A96D-4F1F-A952-4E8673013260}">
      <dsp:nvSpPr>
        <dsp:cNvPr id="0" name=""/>
        <dsp:cNvSpPr/>
      </dsp:nvSpPr>
      <dsp:spPr>
        <a:xfrm>
          <a:off x="66936" y="190398"/>
          <a:ext cx="635203" cy="63520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3FF7834-86C2-446D-ADD3-A840C65F9DC9}">
      <dsp:nvSpPr>
        <dsp:cNvPr id="0" name=""/>
        <dsp:cNvSpPr/>
      </dsp:nvSpPr>
      <dsp:spPr>
        <a:xfrm>
          <a:off x="748672" y="1015918"/>
          <a:ext cx="5433907" cy="50816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3354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Оқушылар, ата-аналар, мектеп қызметкерлерінің құқықтық сауаттылығы мен құқықтық санасының деңгейін арттыру</a:t>
          </a:r>
          <a:endParaRPr lang="ru-RU" sz="1400" kern="1200"/>
        </a:p>
      </dsp:txBody>
      <dsp:txXfrm>
        <a:off x="748672" y="1015918"/>
        <a:ext cx="5433907" cy="508162"/>
      </dsp:txXfrm>
    </dsp:sp>
    <dsp:sp modelId="{0B3DC385-3DFB-45FA-AB97-D591B4FF78C2}">
      <dsp:nvSpPr>
        <dsp:cNvPr id="0" name=""/>
        <dsp:cNvSpPr/>
      </dsp:nvSpPr>
      <dsp:spPr>
        <a:xfrm>
          <a:off x="431071" y="952398"/>
          <a:ext cx="635203" cy="63520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5343853-02F1-4FD0-9CD3-B67C8A62F939}">
      <dsp:nvSpPr>
        <dsp:cNvPr id="0" name=""/>
        <dsp:cNvSpPr/>
      </dsp:nvSpPr>
      <dsp:spPr>
        <a:xfrm>
          <a:off x="860432" y="1777918"/>
          <a:ext cx="5322147" cy="50816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3354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Ата</a:t>
          </a:r>
          <a:r>
            <a:rPr lang="en-US" sz="1400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1400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аналарға бала құқығын таныстыру, тұлғалық қарым</a:t>
          </a:r>
          <a:r>
            <a:rPr lang="en-US" sz="1400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1400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қатынасын дамыту</a:t>
          </a:r>
          <a:endParaRPr lang="ru-RU" sz="1400" kern="1200"/>
        </a:p>
      </dsp:txBody>
      <dsp:txXfrm>
        <a:off x="860432" y="1777918"/>
        <a:ext cx="5322147" cy="508162"/>
      </dsp:txXfrm>
    </dsp:sp>
    <dsp:sp modelId="{999E8BCA-0E31-4D69-9041-5107E265181F}">
      <dsp:nvSpPr>
        <dsp:cNvPr id="0" name=""/>
        <dsp:cNvSpPr/>
      </dsp:nvSpPr>
      <dsp:spPr>
        <a:xfrm>
          <a:off x="542831" y="1714398"/>
          <a:ext cx="635203" cy="63520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F0917C0-553A-453E-B163-1DF0820437B2}">
      <dsp:nvSpPr>
        <dsp:cNvPr id="0" name=""/>
        <dsp:cNvSpPr/>
      </dsp:nvSpPr>
      <dsp:spPr>
        <a:xfrm>
          <a:off x="748672" y="2539918"/>
          <a:ext cx="5433907" cy="50816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3354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Оқушылардың сыбайлас жемқорлыққа қарсы түсінігін  арттыру</a:t>
          </a:r>
          <a:endParaRPr lang="ru-RU" sz="1400" kern="1200"/>
        </a:p>
      </dsp:txBody>
      <dsp:txXfrm>
        <a:off x="748672" y="2539918"/>
        <a:ext cx="5433907" cy="508162"/>
      </dsp:txXfrm>
    </dsp:sp>
    <dsp:sp modelId="{058BD02A-2C22-4801-A31F-58DD038DD3A0}">
      <dsp:nvSpPr>
        <dsp:cNvPr id="0" name=""/>
        <dsp:cNvSpPr/>
      </dsp:nvSpPr>
      <dsp:spPr>
        <a:xfrm>
          <a:off x="431071" y="2476398"/>
          <a:ext cx="635203" cy="63520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F3D0F79-65BA-4AE3-BCF5-7B4DE65E31EA}">
      <dsp:nvSpPr>
        <dsp:cNvPr id="0" name=""/>
        <dsp:cNvSpPr/>
      </dsp:nvSpPr>
      <dsp:spPr>
        <a:xfrm>
          <a:off x="384538" y="3301918"/>
          <a:ext cx="5798042" cy="50816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3354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i="1" kern="120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Ата</a:t>
          </a:r>
          <a:r>
            <a:rPr lang="en-US" sz="1400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1400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</a:t>
          </a:r>
          <a:r>
            <a:rPr lang="en-US" sz="1400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1400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бала</a:t>
          </a:r>
          <a:r>
            <a:rPr lang="en-US" sz="1400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1400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сынып жетекші одағының сыбайлас жемқорлыққа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 қарсы жұмысын ұйымдастыру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kern="1200"/>
        </a:p>
      </dsp:txBody>
      <dsp:txXfrm>
        <a:off x="384538" y="3301918"/>
        <a:ext cx="5798042" cy="508162"/>
      </dsp:txXfrm>
    </dsp:sp>
    <dsp:sp modelId="{BB34D2F3-E093-4071-BC3A-4B1624472AC8}">
      <dsp:nvSpPr>
        <dsp:cNvPr id="0" name=""/>
        <dsp:cNvSpPr/>
      </dsp:nvSpPr>
      <dsp:spPr>
        <a:xfrm>
          <a:off x="66936" y="3238398"/>
          <a:ext cx="635203" cy="635203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ED0E9F-4916-48DE-9D2B-EBA4B19AC6B4}">
      <dsp:nvSpPr>
        <dsp:cNvPr id="0" name=""/>
        <dsp:cNvSpPr/>
      </dsp:nvSpPr>
      <dsp:spPr>
        <a:xfrm>
          <a:off x="1614" y="0"/>
          <a:ext cx="2511147" cy="2753684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500" b="1" kern="12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Ұйымдастыру </a:t>
          </a:r>
          <a:endParaRPr lang="ru-RU" sz="2500" b="1" kern="120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14" y="1101474"/>
        <a:ext cx="2511147" cy="1101474"/>
      </dsp:txXfrm>
    </dsp:sp>
    <dsp:sp modelId="{CBE61CE4-E3DB-4318-BB4F-7F5E4EF11F39}">
      <dsp:nvSpPr>
        <dsp:cNvPr id="0" name=""/>
        <dsp:cNvSpPr/>
      </dsp:nvSpPr>
      <dsp:spPr>
        <a:xfrm>
          <a:off x="798699" y="165221"/>
          <a:ext cx="916977" cy="91697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710219-148B-4D4E-8B7A-906C1916B310}">
      <dsp:nvSpPr>
        <dsp:cNvPr id="0" name=""/>
        <dsp:cNvSpPr/>
      </dsp:nvSpPr>
      <dsp:spPr>
        <a:xfrm>
          <a:off x="2588096" y="0"/>
          <a:ext cx="2511147" cy="2753684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255805"/>
            <a:satOff val="-9158"/>
            <a:lumOff val="318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500" b="1" kern="12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Өткізу</a:t>
          </a:r>
          <a:endParaRPr lang="ru-RU" sz="2500" b="1" kern="120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88096" y="1101474"/>
        <a:ext cx="2511147" cy="1101474"/>
      </dsp:txXfrm>
    </dsp:sp>
    <dsp:sp modelId="{CEC79DF2-3B8B-43AA-81E4-3E83AD921EA3}">
      <dsp:nvSpPr>
        <dsp:cNvPr id="0" name=""/>
        <dsp:cNvSpPr/>
      </dsp:nvSpPr>
      <dsp:spPr>
        <a:xfrm>
          <a:off x="3385181" y="165221"/>
          <a:ext cx="916977" cy="91697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28E40B-DD24-441E-9E5A-3C16EE16C31D}">
      <dsp:nvSpPr>
        <dsp:cNvPr id="0" name=""/>
        <dsp:cNvSpPr/>
      </dsp:nvSpPr>
      <dsp:spPr>
        <a:xfrm>
          <a:off x="5174578" y="0"/>
          <a:ext cx="2511147" cy="2753684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255805"/>
            <a:satOff val="-9158"/>
            <a:lumOff val="318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500" b="1" kern="12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Нәтижесі </a:t>
          </a:r>
          <a:endParaRPr lang="ru-RU" sz="2500" b="1" kern="120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74578" y="1101474"/>
        <a:ext cx="2511147" cy="1101474"/>
      </dsp:txXfrm>
    </dsp:sp>
    <dsp:sp modelId="{DFB45BB3-D626-444C-B727-1E17B38385D8}">
      <dsp:nvSpPr>
        <dsp:cNvPr id="0" name=""/>
        <dsp:cNvSpPr/>
      </dsp:nvSpPr>
      <dsp:spPr>
        <a:xfrm>
          <a:off x="5971663" y="165221"/>
          <a:ext cx="916977" cy="91697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EF9743-3171-4D21-A598-3A42F0322868}">
      <dsp:nvSpPr>
        <dsp:cNvPr id="0" name=""/>
        <dsp:cNvSpPr/>
      </dsp:nvSpPr>
      <dsp:spPr>
        <a:xfrm>
          <a:off x="307493" y="2202948"/>
          <a:ext cx="7072352" cy="413052"/>
        </a:xfrm>
        <a:prstGeom prst="leftRightArrow">
          <a:avLst/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D4ADFB-878D-4137-9553-7AF8A8E23FC8}">
      <dsp:nvSpPr>
        <dsp:cNvPr id="0" name=""/>
        <dsp:cNvSpPr/>
      </dsp:nvSpPr>
      <dsp:spPr>
        <a:xfrm>
          <a:off x="1792" y="0"/>
          <a:ext cx="1878668" cy="35512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Жобаның жұмыс жоспарын құру </a:t>
          </a:r>
          <a:endParaRPr lang="ru-RU" sz="1800" b="1" i="0" kern="1200"/>
        </a:p>
      </dsp:txBody>
      <dsp:txXfrm>
        <a:off x="1792" y="1420510"/>
        <a:ext cx="1878668" cy="1420510"/>
      </dsp:txXfrm>
    </dsp:sp>
    <dsp:sp modelId="{8E7D9823-1902-4D79-A83F-083F1BDEBA99}">
      <dsp:nvSpPr>
        <dsp:cNvPr id="0" name=""/>
        <dsp:cNvSpPr/>
      </dsp:nvSpPr>
      <dsp:spPr>
        <a:xfrm>
          <a:off x="349839" y="213076"/>
          <a:ext cx="1182574" cy="118257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0B9A44-BF4A-42F3-9264-AA15A2D9659E}">
      <dsp:nvSpPr>
        <dsp:cNvPr id="0" name=""/>
        <dsp:cNvSpPr/>
      </dsp:nvSpPr>
      <dsp:spPr>
        <a:xfrm>
          <a:off x="1936821" y="0"/>
          <a:ext cx="1878668" cy="35512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1600" b="1" i="0" kern="120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Оқушыларды, мектеп қызметкерлерін, жұртшылықты жобаның басталуы туралы хабарлау</a:t>
          </a:r>
          <a:endParaRPr lang="ru-RU" sz="1600" b="1" i="0" kern="1200"/>
        </a:p>
      </dsp:txBody>
      <dsp:txXfrm>
        <a:off x="1936821" y="1420510"/>
        <a:ext cx="1878668" cy="1420510"/>
      </dsp:txXfrm>
    </dsp:sp>
    <dsp:sp modelId="{4AEF8EE1-A15C-412A-84D6-07125050F2E4}">
      <dsp:nvSpPr>
        <dsp:cNvPr id="0" name=""/>
        <dsp:cNvSpPr/>
      </dsp:nvSpPr>
      <dsp:spPr>
        <a:xfrm>
          <a:off x="2284868" y="213076"/>
          <a:ext cx="1182574" cy="118257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F10705-144A-4162-BCA2-E7AC50006D5D}">
      <dsp:nvSpPr>
        <dsp:cNvPr id="0" name=""/>
        <dsp:cNvSpPr/>
      </dsp:nvSpPr>
      <dsp:spPr>
        <a:xfrm>
          <a:off x="3871850" y="0"/>
          <a:ext cx="1878668" cy="35512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Ақпараттық стенд әзірлеу</a:t>
          </a:r>
          <a:endParaRPr lang="ru-RU" sz="1800" b="1" i="0" kern="1200"/>
        </a:p>
      </dsp:txBody>
      <dsp:txXfrm>
        <a:off x="3871850" y="1420510"/>
        <a:ext cx="1878668" cy="1420510"/>
      </dsp:txXfrm>
    </dsp:sp>
    <dsp:sp modelId="{57E9BF40-233E-44AD-841F-9E6EADB09E1C}">
      <dsp:nvSpPr>
        <dsp:cNvPr id="0" name=""/>
        <dsp:cNvSpPr/>
      </dsp:nvSpPr>
      <dsp:spPr>
        <a:xfrm>
          <a:off x="4219897" y="213076"/>
          <a:ext cx="1182574" cy="118257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DCF742-9860-403C-8A47-152723974112}">
      <dsp:nvSpPr>
        <dsp:cNvPr id="0" name=""/>
        <dsp:cNvSpPr/>
      </dsp:nvSpPr>
      <dsp:spPr>
        <a:xfrm>
          <a:off x="5806878" y="0"/>
          <a:ext cx="1878668" cy="35512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700" b="1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Әлеуметтік желілерге а</a:t>
          </a:r>
          <a:r>
            <a:rPr lang="ru-RU" sz="1700" b="1" i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қпараттық материалдарды әзірлеу </a:t>
          </a:r>
          <a:endParaRPr lang="ru-RU" sz="1700" b="1" i="0" kern="1200"/>
        </a:p>
      </dsp:txBody>
      <dsp:txXfrm>
        <a:off x="5806878" y="1420510"/>
        <a:ext cx="1878668" cy="1420510"/>
      </dsp:txXfrm>
    </dsp:sp>
    <dsp:sp modelId="{C733768F-7075-4524-B91B-F258D4DB00FE}">
      <dsp:nvSpPr>
        <dsp:cNvPr id="0" name=""/>
        <dsp:cNvSpPr/>
      </dsp:nvSpPr>
      <dsp:spPr>
        <a:xfrm>
          <a:off x="6154925" y="213076"/>
          <a:ext cx="1182574" cy="118257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28148A-B167-4649-A895-E8F9C8D1CE28}">
      <dsp:nvSpPr>
        <dsp:cNvPr id="0" name=""/>
        <dsp:cNvSpPr/>
      </dsp:nvSpPr>
      <dsp:spPr>
        <a:xfrm>
          <a:off x="275597" y="2968610"/>
          <a:ext cx="7072352" cy="532691"/>
        </a:xfrm>
        <a:prstGeom prst="leftRight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51163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7625" y="0"/>
            <a:ext cx="2951163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3013"/>
            <a:ext cx="5965825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1038" y="4784725"/>
            <a:ext cx="5448300" cy="391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4038"/>
            <a:ext cx="2951163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7625" y="9444038"/>
            <a:ext cx="2951163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kk-K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76621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0f3856c44b_0_196:notes"/>
          <p:cNvSpPr txBox="1">
            <a:spLocks noGrp="1"/>
          </p:cNvSpPr>
          <p:nvPr>
            <p:ph type="body" idx="1"/>
          </p:nvPr>
        </p:nvSpPr>
        <p:spPr>
          <a:xfrm>
            <a:off x="681038" y="4722687"/>
            <a:ext cx="5448300" cy="44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00" tIns="45775" rIns="91600" bIns="45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g20f3856c44b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33473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0f3856c44b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0f3856c44b_0_33:notes"/>
          <p:cNvSpPr txBox="1">
            <a:spLocks noGrp="1"/>
          </p:cNvSpPr>
          <p:nvPr>
            <p:ph type="body" idx="1"/>
          </p:nvPr>
        </p:nvSpPr>
        <p:spPr>
          <a:xfrm>
            <a:off x="681038" y="4722688"/>
            <a:ext cx="5448300" cy="447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1520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0f3856c44b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0f3856c44b_0_64:notes"/>
          <p:cNvSpPr txBox="1">
            <a:spLocks noGrp="1"/>
          </p:cNvSpPr>
          <p:nvPr>
            <p:ph type="body" idx="1"/>
          </p:nvPr>
        </p:nvSpPr>
        <p:spPr>
          <a:xfrm>
            <a:off x="681038" y="4722688"/>
            <a:ext cx="5448300" cy="447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4660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0f3856c44b_0_355:notes"/>
          <p:cNvSpPr txBox="1">
            <a:spLocks noGrp="1"/>
          </p:cNvSpPr>
          <p:nvPr>
            <p:ph type="body" idx="1"/>
          </p:nvPr>
        </p:nvSpPr>
        <p:spPr>
          <a:xfrm>
            <a:off x="681037" y="4784725"/>
            <a:ext cx="5448300" cy="391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g20f3856c44b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9760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аш макет 1">
  <p:cSld name="CUSTOM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g20f3856c44b_0_3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5244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g20f3856c44b_0_383"/>
          <p:cNvSpPr txBox="1">
            <a:spLocks noGrp="1"/>
          </p:cNvSpPr>
          <p:nvPr>
            <p:ph type="subTitle" idx="1"/>
          </p:nvPr>
        </p:nvSpPr>
        <p:spPr>
          <a:xfrm>
            <a:off x="311700" y="14520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leway SemiBold"/>
              <a:buNone/>
              <a:defRPr sz="18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leway SemiBold"/>
              <a:buNone/>
              <a:defRPr sz="18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leway SemiBold"/>
              <a:buNone/>
              <a:defRPr sz="18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leway SemiBold"/>
              <a:buNone/>
              <a:defRPr sz="18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leway SemiBold"/>
              <a:buNone/>
              <a:defRPr sz="18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leway SemiBold"/>
              <a:buNone/>
              <a:defRPr sz="18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leway SemiBold"/>
              <a:buNone/>
              <a:defRPr sz="18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leway SemiBold"/>
              <a:buNone/>
              <a:defRPr sz="18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91" name="Google Shape;91;g20f3856c44b_0_383"/>
          <p:cNvSpPr txBox="1">
            <a:spLocks noGrp="1"/>
          </p:cNvSpPr>
          <p:nvPr>
            <p:ph type="body" idx="2"/>
          </p:nvPr>
        </p:nvSpPr>
        <p:spPr>
          <a:xfrm>
            <a:off x="205575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Medium"/>
              <a:buChar char="●"/>
              <a:defRPr sz="1200"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Medium"/>
              <a:buChar char="○"/>
              <a:defRPr sz="1200"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Medium"/>
              <a:buChar char="■"/>
              <a:defRPr sz="1200"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Medium"/>
              <a:buChar char="●"/>
              <a:defRPr sz="1200"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Medium"/>
              <a:buChar char="○"/>
              <a:defRPr sz="1200"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Medium"/>
              <a:buChar char="■"/>
              <a:defRPr sz="1200"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Medium"/>
              <a:buChar char="●"/>
              <a:defRPr sz="1200"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Medium"/>
              <a:buChar char="○"/>
              <a:defRPr sz="1200"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Medium"/>
              <a:buChar char="■"/>
              <a:defRPr sz="1200"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g20f3856c44b_0_3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3" cy="51479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g20f3856c44b_0_372"/>
          <p:cNvSpPr txBox="1">
            <a:spLocks noGrp="1"/>
          </p:cNvSpPr>
          <p:nvPr>
            <p:ph type="body" idx="1"/>
          </p:nvPr>
        </p:nvSpPr>
        <p:spPr>
          <a:xfrm>
            <a:off x="205575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Medium"/>
              <a:buChar char="●"/>
              <a:defRPr sz="1200"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Medium"/>
              <a:buChar char="○"/>
              <a:defRPr sz="1200"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Medium"/>
              <a:buChar char="■"/>
              <a:defRPr sz="1200"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Medium"/>
              <a:buChar char="●"/>
              <a:defRPr sz="1200"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Medium"/>
              <a:buChar char="○"/>
              <a:defRPr sz="1200"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Medium"/>
              <a:buChar char="■"/>
              <a:defRPr sz="1200"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Medium"/>
              <a:buChar char="●"/>
              <a:defRPr sz="1200"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Medium"/>
              <a:buChar char="○"/>
              <a:defRPr sz="1200"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aleway Medium"/>
              <a:buChar char="■"/>
              <a:defRPr sz="1200"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  <p:sp>
        <p:nvSpPr>
          <p:cNvPr id="95" name="Google Shape;95;g20f3856c44b_0_37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k-KZ"/>
              <a:t>‹#›</a:t>
            </a:fld>
            <a:endParaRPr/>
          </a:p>
        </p:txBody>
      </p:sp>
      <p:sp>
        <p:nvSpPr>
          <p:cNvPr id="96" name="Google Shape;96;g20f3856c44b_0_372"/>
          <p:cNvSpPr txBox="1">
            <a:spLocks noGrp="1"/>
          </p:cNvSpPr>
          <p:nvPr>
            <p:ph type="subTitle" idx="2"/>
          </p:nvPr>
        </p:nvSpPr>
        <p:spPr>
          <a:xfrm>
            <a:off x="311700" y="14520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leway SemiBold"/>
              <a:buNone/>
              <a:defRPr sz="18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leway SemiBold"/>
              <a:buNone/>
              <a:defRPr sz="18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leway SemiBold"/>
              <a:buNone/>
              <a:defRPr sz="18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leway SemiBold"/>
              <a:buNone/>
              <a:defRPr sz="18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leway SemiBold"/>
              <a:buNone/>
              <a:defRPr sz="18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leway SemiBold"/>
              <a:buNone/>
              <a:defRPr sz="18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leway SemiBold"/>
              <a:buNone/>
              <a:defRPr sz="18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leway SemiBold"/>
              <a:buNone/>
              <a:defRPr sz="18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0f3856c44b_0_3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g20f3856c44b_0_37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g20f3856c44b_0_377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g20f3856c44b_0_377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g20f3856c44b_0_37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k-K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ontents slide layout">
  <p:cSld name="13_Contents slide layou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g1dd603ca3db_0_20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2"/>
            <a:ext cx="9144003" cy="5121177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g1dd603ca3db_0_20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Raleway SemiBold"/>
              <a:buNone/>
              <a:defRPr sz="36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Raleway SemiBold"/>
              <a:buNone/>
              <a:defRPr sz="52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Raleway SemiBold"/>
              <a:buNone/>
              <a:defRPr sz="52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Raleway SemiBold"/>
              <a:buNone/>
              <a:defRPr sz="52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Raleway SemiBold"/>
              <a:buNone/>
              <a:defRPr sz="52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Raleway SemiBold"/>
              <a:buNone/>
              <a:defRPr sz="52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Raleway SemiBold"/>
              <a:buNone/>
              <a:defRPr sz="52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Raleway SemiBold"/>
              <a:buNone/>
              <a:defRPr sz="52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Raleway SemiBold"/>
              <a:buNone/>
              <a:defRPr sz="52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07" name="Google Shape;107;g1dd603ca3db_0_20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8" name="Google Shape;108;g1dd603ca3db_0_20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k-K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g20f76df50f8_0_3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4" cy="5147976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g20f76df50f8_0_339"/>
          <p:cNvSpPr txBox="1">
            <a:spLocks noGrp="1"/>
          </p:cNvSpPr>
          <p:nvPr>
            <p:ph type="body" idx="1"/>
          </p:nvPr>
        </p:nvSpPr>
        <p:spPr>
          <a:xfrm>
            <a:off x="205575" y="1152475"/>
            <a:ext cx="85205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342900" lvl="0" indent="-2476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 Medium"/>
              <a:buChar char="●"/>
              <a:defRPr sz="1200"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685800" lvl="1" indent="-2476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 Medium"/>
              <a:buChar char="○"/>
              <a:defRPr sz="1200"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1028700" lvl="2" indent="-2476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 Medium"/>
              <a:buChar char="■"/>
              <a:defRPr sz="1200"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1371600" lvl="3" indent="-2476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 Medium"/>
              <a:buChar char="●"/>
              <a:defRPr sz="1200"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1714500" lvl="4" indent="-2476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 Medium"/>
              <a:buChar char="○"/>
              <a:defRPr sz="1200"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2057400" lvl="5" indent="-2476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 Medium"/>
              <a:buChar char="■"/>
              <a:defRPr sz="1200"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2400300" lvl="6" indent="-2476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 Medium"/>
              <a:buChar char="●"/>
              <a:defRPr sz="1200"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2743200" lvl="7" indent="-2476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 Medium"/>
              <a:buChar char="○"/>
              <a:defRPr sz="1200"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3086100" lvl="8" indent="-2476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aleway Medium"/>
              <a:buChar char="■"/>
              <a:defRPr sz="1200"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  <p:sp>
        <p:nvSpPr>
          <p:cNvPr id="29" name="Google Shape;29;g20f76df50f8_0_3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75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75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Google Shape;30;g20f76df50f8_0_339"/>
          <p:cNvSpPr txBox="1">
            <a:spLocks noGrp="1"/>
          </p:cNvSpPr>
          <p:nvPr>
            <p:ph type="subTitle" idx="2"/>
          </p:nvPr>
        </p:nvSpPr>
        <p:spPr>
          <a:xfrm>
            <a:off x="311700" y="145200"/>
            <a:ext cx="8520525" cy="79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SemiBold"/>
              <a:buNone/>
              <a:defRPr sz="18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SemiBold"/>
              <a:buNone/>
              <a:defRPr sz="18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SemiBold"/>
              <a:buNone/>
              <a:defRPr sz="18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SemiBold"/>
              <a:buNone/>
              <a:defRPr sz="18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SemiBold"/>
              <a:buNone/>
              <a:defRPr sz="18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SemiBold"/>
              <a:buNone/>
              <a:defRPr sz="18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SemiBold"/>
              <a:buNone/>
              <a:defRPr sz="18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SemiBold"/>
              <a:buNone/>
              <a:defRPr sz="18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448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0f3856c44b_0_3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g20f3856c44b_0_36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g20f3856c44b_0_36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k-K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0f3856c44b_0_196"/>
          <p:cNvSpPr/>
          <p:nvPr/>
        </p:nvSpPr>
        <p:spPr>
          <a:xfrm>
            <a:off x="8855794" y="258731"/>
            <a:ext cx="288300" cy="4389300"/>
          </a:xfrm>
          <a:prstGeom prst="rect">
            <a:avLst/>
          </a:prstGeom>
          <a:solidFill>
            <a:srgbClr val="C8C8C8">
              <a:alpha val="48630"/>
            </a:srgb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g20f3856c44b_0_196"/>
          <p:cNvSpPr/>
          <p:nvPr/>
        </p:nvSpPr>
        <p:spPr>
          <a:xfrm>
            <a:off x="-450" y="21266"/>
            <a:ext cx="9150309" cy="5143500"/>
          </a:xfrm>
          <a:custGeom>
            <a:avLst/>
            <a:gdLst/>
            <a:ahLst/>
            <a:cxnLst/>
            <a:rect l="l" t="t" r="r" b="b"/>
            <a:pathLst>
              <a:path w="9127490" h="6858000" extrusionOk="0">
                <a:moveTo>
                  <a:pt x="9127248" y="0"/>
                </a:moveTo>
                <a:lnTo>
                  <a:pt x="0" y="0"/>
                </a:lnTo>
                <a:lnTo>
                  <a:pt x="0" y="6858000"/>
                </a:lnTo>
                <a:lnTo>
                  <a:pt x="9127248" y="6858000"/>
                </a:lnTo>
                <a:lnTo>
                  <a:pt x="9127248" y="0"/>
                </a:lnTo>
                <a:close/>
              </a:path>
            </a:pathLst>
          </a:custGeom>
          <a:solidFill>
            <a:srgbClr val="C4E2FC">
              <a:alpha val="3529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g20f3856c44b_0_196"/>
          <p:cNvSpPr/>
          <p:nvPr/>
        </p:nvSpPr>
        <p:spPr>
          <a:xfrm>
            <a:off x="265814" y="1595400"/>
            <a:ext cx="8589980" cy="1952700"/>
          </a:xfrm>
          <a:prstGeom prst="rect">
            <a:avLst/>
          </a:prstGeom>
          <a:solidFill>
            <a:srgbClr val="549DC6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g20f3856c44b_0_196"/>
          <p:cNvSpPr txBox="1"/>
          <p:nvPr/>
        </p:nvSpPr>
        <p:spPr>
          <a:xfrm>
            <a:off x="2858257" y="1757541"/>
            <a:ext cx="5712993" cy="1746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algn="ctr">
              <a:buSzPts val="1100"/>
            </a:pP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Сыбайлас </a:t>
            </a:r>
            <a:r>
              <a:rPr lang="kk-KZ" sz="2800" b="1" dirty="0">
                <a:latin typeface="Times New Roman" pitchFamily="18" charset="0"/>
                <a:cs typeface="Times New Roman" pitchFamily="18" charset="0"/>
              </a:rPr>
              <a:t>жемқорлыққа қарсы білім беру бағдарламаларын әзірлеу және енгізу.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500" b="1" dirty="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2" name="Google Shape;212;g20f3856c44b_0_196"/>
          <p:cNvSpPr txBox="1"/>
          <p:nvPr/>
        </p:nvSpPr>
        <p:spPr>
          <a:xfrm>
            <a:off x="2229741" y="772769"/>
            <a:ext cx="2882100" cy="39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Tahoma"/>
              <a:buNone/>
            </a:pP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213" name="Google Shape;213;g20f3856c44b_0_196"/>
          <p:cNvCxnSpPr/>
          <p:nvPr/>
        </p:nvCxnSpPr>
        <p:spPr>
          <a:xfrm rot="10800000" flipH="1">
            <a:off x="3556828" y="772769"/>
            <a:ext cx="2361000" cy="16200"/>
          </a:xfrm>
          <a:prstGeom prst="straightConnector1">
            <a:avLst/>
          </a:prstGeom>
          <a:noFill/>
          <a:ln w="9525" cap="flat" cmpd="sng">
            <a:solidFill>
              <a:srgbClr val="EE7008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14" name="Google Shape;214;g20f3856c44b_0_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814" y="968961"/>
            <a:ext cx="2925000" cy="26065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728314" y="291853"/>
            <a:ext cx="6018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b="1" smtClean="0">
                <a:latin typeface="Times New Roman" pitchFamily="18" charset="0"/>
                <a:cs typeface="Times New Roman" pitchFamily="18" charset="0"/>
              </a:rPr>
              <a:t>Астана қаласы әкімдігінің 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№ 29 орта мектебі КММ</a:t>
            </a:r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0614" y="4061637"/>
            <a:ext cx="4284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b="1" i="1" smtClean="0">
                <a:latin typeface="Times New Roman" pitchFamily="18" charset="0"/>
                <a:cs typeface="Times New Roman" pitchFamily="18" charset="0"/>
              </a:rPr>
              <a:t>ДТІЖО Зейнел Гулия, Ақман Шырайлым </a:t>
            </a:r>
            <a:endParaRPr lang="ru-RU" sz="1600" b="1" i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58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2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kk-KZ" altLang="kk-KZ" b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Астана қаласы әкімдігінің 29 орта </a:t>
            </a:r>
            <a:r>
              <a:rPr lang="kk-KZ" altLang="kk-KZ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мектеп коммуналдық мемлекеттік мекемесінде </a:t>
            </a:r>
            <a:endParaRPr lang="ru-RU" altLang="kk-KZ" sz="160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kk-KZ" altLang="kk-KZ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мектеп оқушыларына, педагогтеріне және ата-аналарға арналған құқықтық шаралардың жылдық жоспары</a:t>
            </a:r>
            <a:endParaRPr lang="ru-RU" altLang="kk-KZ" sz="160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kk-KZ" altLang="kk-KZ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k-KZ" altLang="kk-KZ" b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2024-25 </a:t>
            </a:r>
            <a:r>
              <a:rPr lang="kk-KZ" altLang="kk-KZ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оқу жылы/</a:t>
            </a:r>
            <a:endParaRPr lang="ru-RU" altLang="kk-KZ" sz="160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251873"/>
              </p:ext>
            </p:extLst>
          </p:nvPr>
        </p:nvGraphicFramePr>
        <p:xfrm>
          <a:off x="180753" y="742486"/>
          <a:ext cx="8814391" cy="428597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80851">
                  <a:extLst>
                    <a:ext uri="{9D8B030D-6E8A-4147-A177-3AD203B41FA5}">
                      <a16:colId xmlns:a16="http://schemas.microsoft.com/office/drawing/2014/main" xmlns="" val="1268107752"/>
                    </a:ext>
                  </a:extLst>
                </a:gridCol>
                <a:gridCol w="139203"/>
                <a:gridCol w="3360446">
                  <a:extLst>
                    <a:ext uri="{9D8B030D-6E8A-4147-A177-3AD203B41FA5}">
                      <a16:colId xmlns:a16="http://schemas.microsoft.com/office/drawing/2014/main" xmlns="" val="3660953890"/>
                    </a:ext>
                  </a:extLst>
                </a:gridCol>
                <a:gridCol w="1238184">
                  <a:extLst>
                    <a:ext uri="{9D8B030D-6E8A-4147-A177-3AD203B41FA5}">
                      <a16:colId xmlns:a16="http://schemas.microsoft.com/office/drawing/2014/main" xmlns="" val="3608720997"/>
                    </a:ext>
                  </a:extLst>
                </a:gridCol>
                <a:gridCol w="910021">
                  <a:extLst>
                    <a:ext uri="{9D8B030D-6E8A-4147-A177-3AD203B41FA5}">
                      <a16:colId xmlns:a16="http://schemas.microsoft.com/office/drawing/2014/main" xmlns="" val="3673509609"/>
                    </a:ext>
                  </a:extLst>
                </a:gridCol>
                <a:gridCol w="2885686">
                  <a:extLst>
                    <a:ext uri="{9D8B030D-6E8A-4147-A177-3AD203B41FA5}">
                      <a16:colId xmlns:a16="http://schemas.microsoft.com/office/drawing/2014/main" xmlns="" val="1989138040"/>
                    </a:ext>
                  </a:extLst>
                </a:gridCol>
              </a:tblGrid>
              <a:tr h="13189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</a:rPr>
                        <a:t>№</a:t>
                      </a:r>
                      <a:endParaRPr lang="kk-KZ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</a:rPr>
                        <a:t>Тақырыптар</a:t>
                      </a:r>
                      <a:endParaRPr lang="kk-KZ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</a:rPr>
                        <a:t>Аяқталу нысаны</a:t>
                      </a:r>
                      <a:endParaRPr lang="kk-K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</a:rPr>
                        <a:t>Орындау мерзімі</a:t>
                      </a:r>
                      <a:endParaRPr lang="kk-K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Жауаптылар </a:t>
                      </a:r>
                      <a:endParaRPr lang="kk-KZ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extLst>
                  <a:ext uri="{0D108BD9-81ED-4DB2-BD59-A6C34878D82A}">
                    <a16:rowId xmlns:a16="http://schemas.microsoft.com/office/drawing/2014/main" xmlns="" val="1428082404"/>
                  </a:ext>
                </a:extLst>
              </a:tr>
              <a:tr h="125484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5-11 </a:t>
                      </a:r>
                      <a:r>
                        <a:rPr lang="kk-KZ" sz="800" dirty="0">
                          <a:effectLst/>
                        </a:rPr>
                        <a:t>сынып оқушыларына арналған құқықтық оқулар</a:t>
                      </a:r>
                      <a:endParaRPr lang="kk-KZ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3279970"/>
                  </a:ext>
                </a:extLst>
              </a:tr>
              <a:tr h="12548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800" dirty="0">
                          <a:effectLst/>
                        </a:rPr>
                        <a:t>1</a:t>
                      </a:r>
                      <a:endParaRPr lang="kk-KZ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</a:rPr>
                        <a:t>«Құқықтық сауаттылық – заман талабы»</a:t>
                      </a:r>
                      <a:endParaRPr lang="kk-K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k-K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</a:rPr>
                        <a:t>хаттама</a:t>
                      </a:r>
                      <a:endParaRPr lang="kk-K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</a:rPr>
                        <a:t>Қыркүйек</a:t>
                      </a:r>
                      <a:endParaRPr lang="kk-K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 smtClean="0">
                          <a:effectLst/>
                        </a:rPr>
                        <a:t>Г.Зейнел,</a:t>
                      </a:r>
                      <a:r>
                        <a:rPr lang="kk-KZ" sz="800" baseline="0" smtClean="0">
                          <a:effectLst/>
                        </a:rPr>
                        <a:t> Ш. Ақман </a:t>
                      </a:r>
                      <a:endParaRPr lang="kk-KZ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extLst>
                  <a:ext uri="{0D108BD9-81ED-4DB2-BD59-A6C34878D82A}">
                    <a16:rowId xmlns:a16="http://schemas.microsoft.com/office/drawing/2014/main" xmlns="" val="4269925025"/>
                  </a:ext>
                </a:extLst>
              </a:tr>
              <a:tr h="12548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800" dirty="0">
                          <a:effectLst/>
                        </a:rPr>
                        <a:t>2</a:t>
                      </a:r>
                      <a:endParaRPr lang="kk-KZ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</a:rPr>
                        <a:t>«Бопсалау және жауапкершілік»</a:t>
                      </a:r>
                      <a:endParaRPr lang="kk-K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k-K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</a:rPr>
                        <a:t>хаттама</a:t>
                      </a:r>
                      <a:endParaRPr lang="kk-K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</a:rPr>
                        <a:t>Қазан</a:t>
                      </a:r>
                      <a:endParaRPr lang="kk-K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k-KZ" sz="800" smtClean="0">
                          <a:effectLst/>
                        </a:rPr>
                        <a:t>Г.Зейнел,</a:t>
                      </a:r>
                      <a:r>
                        <a:rPr lang="kk-KZ" sz="800" baseline="0" smtClean="0">
                          <a:effectLst/>
                        </a:rPr>
                        <a:t> Ш. Ақман </a:t>
                      </a:r>
                      <a:endParaRPr lang="kk-KZ" sz="80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extLst>
                  <a:ext uri="{0D108BD9-81ED-4DB2-BD59-A6C34878D82A}">
                    <a16:rowId xmlns:a16="http://schemas.microsoft.com/office/drawing/2014/main" xmlns="" val="2549504645"/>
                  </a:ext>
                </a:extLst>
              </a:tr>
              <a:tr h="12548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800" dirty="0">
                          <a:effectLst/>
                        </a:rPr>
                        <a:t>3</a:t>
                      </a:r>
                      <a:endParaRPr lang="kk-KZ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</a:rPr>
                        <a:t>«</a:t>
                      </a:r>
                      <a:r>
                        <a:rPr lang="kk-KZ" sz="800" kern="1800" dirty="0">
                          <a:effectLst/>
                        </a:rPr>
                        <a:t>Әкiмшiлiк құқық бұзушылық кодексі»</a:t>
                      </a:r>
                      <a:endParaRPr lang="kk-KZ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k-KZ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</a:rPr>
                        <a:t>хаттама</a:t>
                      </a:r>
                      <a:endParaRPr lang="kk-K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</a:rPr>
                        <a:t>Қараша</a:t>
                      </a:r>
                      <a:endParaRPr lang="kk-K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k-KZ" sz="800" smtClean="0">
                          <a:effectLst/>
                        </a:rPr>
                        <a:t>Г.Зейнел,</a:t>
                      </a:r>
                      <a:r>
                        <a:rPr lang="kk-KZ" sz="800" baseline="0" smtClean="0">
                          <a:effectLst/>
                        </a:rPr>
                        <a:t> Ш. Ақман </a:t>
                      </a:r>
                      <a:endParaRPr lang="kk-KZ" sz="80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extLst>
                  <a:ext uri="{0D108BD9-81ED-4DB2-BD59-A6C34878D82A}">
                    <a16:rowId xmlns:a16="http://schemas.microsoft.com/office/drawing/2014/main" xmlns="" val="3569476429"/>
                  </a:ext>
                </a:extLst>
              </a:tr>
              <a:tr h="12548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800" dirty="0">
                          <a:effectLst/>
                        </a:rPr>
                        <a:t>4</a:t>
                      </a:r>
                      <a:endParaRPr lang="kk-KZ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</a:rPr>
                        <a:t>«Еңбек. Еңбек ету тәртібі»</a:t>
                      </a:r>
                      <a:endParaRPr lang="kk-KZ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k-KZ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</a:rPr>
                        <a:t>хаттама</a:t>
                      </a:r>
                      <a:endParaRPr lang="kk-K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</a:rPr>
                        <a:t>Желтоқсан</a:t>
                      </a:r>
                      <a:endParaRPr lang="kk-K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k-KZ" sz="800" smtClean="0">
                          <a:effectLst/>
                        </a:rPr>
                        <a:t>Г.Зейнел,</a:t>
                      </a:r>
                      <a:r>
                        <a:rPr lang="kk-KZ" sz="800" baseline="0" smtClean="0">
                          <a:effectLst/>
                        </a:rPr>
                        <a:t> Ш. Ақман </a:t>
                      </a:r>
                      <a:endParaRPr lang="kk-KZ" sz="80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extLst>
                  <a:ext uri="{0D108BD9-81ED-4DB2-BD59-A6C34878D82A}">
                    <a16:rowId xmlns:a16="http://schemas.microsoft.com/office/drawing/2014/main" xmlns="" val="1044299989"/>
                  </a:ext>
                </a:extLst>
              </a:tr>
              <a:tr h="13189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800" dirty="0">
                          <a:effectLst/>
                        </a:rPr>
                        <a:t>5</a:t>
                      </a:r>
                      <a:endParaRPr lang="kk-KZ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</a:rPr>
                        <a:t>«Буллинг пен кибербуллинг деген не? Оның әсері»</a:t>
                      </a:r>
                      <a:endParaRPr lang="kk-K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k-K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</a:rPr>
                        <a:t>хаттама</a:t>
                      </a:r>
                      <a:endParaRPr lang="kk-K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</a:rPr>
                        <a:t>Қаңтар</a:t>
                      </a:r>
                      <a:endParaRPr lang="kk-K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k-KZ" sz="800" smtClean="0">
                          <a:effectLst/>
                        </a:rPr>
                        <a:t>Г.Зейнел,</a:t>
                      </a:r>
                      <a:r>
                        <a:rPr lang="kk-KZ" sz="800" baseline="0" smtClean="0">
                          <a:effectLst/>
                        </a:rPr>
                        <a:t> Ш. Ақман </a:t>
                      </a:r>
                      <a:endParaRPr lang="kk-KZ" sz="80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extLst>
                  <a:ext uri="{0D108BD9-81ED-4DB2-BD59-A6C34878D82A}">
                    <a16:rowId xmlns:a16="http://schemas.microsoft.com/office/drawing/2014/main" xmlns="" val="1571850665"/>
                  </a:ext>
                </a:extLst>
              </a:tr>
              <a:tr h="25096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800" dirty="0">
                          <a:effectLst/>
                        </a:rPr>
                        <a:t>6</a:t>
                      </a:r>
                      <a:endParaRPr lang="kk-KZ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</a:rPr>
                        <a:t>«Қоғамдағы адам тәртіптерін реттеуші нормалар. Құқықтық нормалар неге керек?»</a:t>
                      </a:r>
                      <a:endParaRPr lang="kk-K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k-K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</a:rPr>
                        <a:t>хаттама</a:t>
                      </a:r>
                      <a:endParaRPr lang="kk-K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</a:rPr>
                        <a:t>Ақпан</a:t>
                      </a:r>
                      <a:endParaRPr lang="kk-K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k-KZ" sz="800" smtClean="0">
                          <a:effectLst/>
                        </a:rPr>
                        <a:t>Г.Зейнел,</a:t>
                      </a:r>
                      <a:r>
                        <a:rPr lang="kk-KZ" sz="800" baseline="0" smtClean="0">
                          <a:effectLst/>
                        </a:rPr>
                        <a:t> Ш. Ақман </a:t>
                      </a:r>
                      <a:endParaRPr lang="kk-KZ" sz="80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extLst>
                  <a:ext uri="{0D108BD9-81ED-4DB2-BD59-A6C34878D82A}">
                    <a16:rowId xmlns:a16="http://schemas.microsoft.com/office/drawing/2014/main" xmlns="" val="3434167294"/>
                  </a:ext>
                </a:extLst>
              </a:tr>
              <a:tr h="12548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800" dirty="0">
                          <a:effectLst/>
                        </a:rPr>
                        <a:t>7</a:t>
                      </a:r>
                      <a:endParaRPr lang="kk-KZ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</a:rPr>
                        <a:t>«ҚР қылмыстық кодексі»</a:t>
                      </a:r>
                      <a:endParaRPr lang="kk-K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k-K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</a:rPr>
                        <a:t>хаттама</a:t>
                      </a:r>
                      <a:endParaRPr lang="kk-K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</a:rPr>
                        <a:t>Наурыз</a:t>
                      </a:r>
                      <a:endParaRPr lang="kk-K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k-KZ" sz="800" smtClean="0">
                          <a:effectLst/>
                        </a:rPr>
                        <a:t>Г.Зейнел,</a:t>
                      </a:r>
                      <a:r>
                        <a:rPr lang="kk-KZ" sz="800" baseline="0" smtClean="0">
                          <a:effectLst/>
                        </a:rPr>
                        <a:t> Ш. Ақман </a:t>
                      </a:r>
                      <a:endParaRPr lang="kk-KZ" sz="80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extLst>
                  <a:ext uri="{0D108BD9-81ED-4DB2-BD59-A6C34878D82A}">
                    <a16:rowId xmlns:a16="http://schemas.microsoft.com/office/drawing/2014/main" xmlns="" val="2475150859"/>
                  </a:ext>
                </a:extLst>
              </a:tr>
              <a:tr h="13189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800" dirty="0">
                          <a:effectLst/>
                        </a:rPr>
                        <a:t>8</a:t>
                      </a:r>
                      <a:endParaRPr lang="kk-KZ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</a:rPr>
                        <a:t>«Бала құқығын қорғайтын мемлекеттік органдар»</a:t>
                      </a:r>
                      <a:endParaRPr lang="kk-K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k-K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</a:rPr>
                        <a:t>хаттама</a:t>
                      </a:r>
                      <a:endParaRPr lang="kk-K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</a:rPr>
                        <a:t>Сәуір</a:t>
                      </a:r>
                      <a:endParaRPr lang="kk-K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k-KZ" sz="800" smtClean="0">
                          <a:effectLst/>
                        </a:rPr>
                        <a:t>Г.Зейнел,</a:t>
                      </a:r>
                      <a:r>
                        <a:rPr lang="kk-KZ" sz="800" baseline="0" smtClean="0">
                          <a:effectLst/>
                        </a:rPr>
                        <a:t> Ш. Ақман </a:t>
                      </a:r>
                      <a:endParaRPr lang="kk-KZ" sz="80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extLst>
                  <a:ext uri="{0D108BD9-81ED-4DB2-BD59-A6C34878D82A}">
                    <a16:rowId xmlns:a16="http://schemas.microsoft.com/office/drawing/2014/main" xmlns="" val="1744906463"/>
                  </a:ext>
                </a:extLst>
              </a:tr>
              <a:tr h="12548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800" dirty="0">
                          <a:effectLst/>
                        </a:rPr>
                        <a:t>9</a:t>
                      </a:r>
                      <a:endParaRPr lang="kk-KZ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</a:rPr>
                        <a:t>«Оқушылардың жаз мезгіліндегі қауіпсіздігі»</a:t>
                      </a:r>
                      <a:endParaRPr lang="kk-K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k-K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</a:rPr>
                        <a:t>хаттама</a:t>
                      </a:r>
                      <a:endParaRPr lang="kk-K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</a:rPr>
                        <a:t>Мамыр</a:t>
                      </a:r>
                      <a:endParaRPr lang="kk-K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k-KZ" sz="800" smtClean="0">
                          <a:effectLst/>
                        </a:rPr>
                        <a:t>Г.Зейнел,</a:t>
                      </a:r>
                      <a:r>
                        <a:rPr lang="kk-KZ" sz="800" baseline="0" smtClean="0">
                          <a:effectLst/>
                        </a:rPr>
                        <a:t> Ш. Ақман </a:t>
                      </a:r>
                      <a:endParaRPr lang="kk-KZ" sz="80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extLst>
                  <a:ext uri="{0D108BD9-81ED-4DB2-BD59-A6C34878D82A}">
                    <a16:rowId xmlns:a16="http://schemas.microsoft.com/office/drawing/2014/main" xmlns="" val="2004281822"/>
                  </a:ext>
                </a:extLst>
              </a:tr>
              <a:tr h="125484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1-4</a:t>
                      </a:r>
                      <a:r>
                        <a:rPr lang="kk-KZ" sz="800" dirty="0">
                          <a:effectLst/>
                        </a:rPr>
                        <a:t> сынып оқушыларына арналған құқықтық оқулар</a:t>
                      </a:r>
                      <a:endParaRPr lang="kk-KZ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0630795"/>
                  </a:ext>
                </a:extLst>
              </a:tr>
              <a:tr h="12548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800" dirty="0">
                          <a:effectLst/>
                        </a:rPr>
                        <a:t>1</a:t>
                      </a:r>
                      <a:endParaRPr lang="kk-KZ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</a:rPr>
                        <a:t>«Мектептің ішкі тәртіп ережесі»</a:t>
                      </a:r>
                      <a:endParaRPr lang="kk-K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k-K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</a:rPr>
                        <a:t>хаттама</a:t>
                      </a:r>
                      <a:endParaRPr lang="kk-KZ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</a:rPr>
                        <a:t>Қыркүйек</a:t>
                      </a:r>
                      <a:endParaRPr lang="kk-KZ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k-KZ" sz="800" smtClean="0">
                          <a:effectLst/>
                        </a:rPr>
                        <a:t>Г.Зейнел,</a:t>
                      </a:r>
                      <a:r>
                        <a:rPr lang="kk-KZ" sz="800" baseline="0" smtClean="0">
                          <a:effectLst/>
                        </a:rPr>
                        <a:t> Ш. Ақман </a:t>
                      </a:r>
                      <a:endParaRPr lang="kk-KZ" sz="80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extLst>
                  <a:ext uri="{0D108BD9-81ED-4DB2-BD59-A6C34878D82A}">
                    <a16:rowId xmlns:a16="http://schemas.microsoft.com/office/drawing/2014/main" xmlns="" val="1609978778"/>
                  </a:ext>
                </a:extLst>
              </a:tr>
              <a:tr h="13189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800" dirty="0">
                          <a:effectLst/>
                        </a:rPr>
                        <a:t>2</a:t>
                      </a:r>
                      <a:endParaRPr lang="kk-KZ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</a:rPr>
                        <a:t>«Құқық деген не? Балалар өз құқықтары туралы не біледі?»</a:t>
                      </a:r>
                      <a:endParaRPr lang="kk-K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k-K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</a:rPr>
                        <a:t>хаттама</a:t>
                      </a:r>
                      <a:endParaRPr lang="kk-KZ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</a:rPr>
                        <a:t>Қазан</a:t>
                      </a:r>
                      <a:endParaRPr lang="kk-KZ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k-KZ" sz="800" smtClean="0">
                          <a:effectLst/>
                        </a:rPr>
                        <a:t>Г.Зейнел,</a:t>
                      </a:r>
                      <a:r>
                        <a:rPr lang="kk-KZ" sz="800" baseline="0" smtClean="0">
                          <a:effectLst/>
                        </a:rPr>
                        <a:t> Ш. Ақман </a:t>
                      </a:r>
                      <a:endParaRPr lang="kk-KZ" sz="80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extLst>
                  <a:ext uri="{0D108BD9-81ED-4DB2-BD59-A6C34878D82A}">
                    <a16:rowId xmlns:a16="http://schemas.microsoft.com/office/drawing/2014/main" xmlns="" val="1010752922"/>
                  </a:ext>
                </a:extLst>
              </a:tr>
              <a:tr h="12548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800" dirty="0">
                          <a:effectLst/>
                        </a:rPr>
                        <a:t>3</a:t>
                      </a:r>
                      <a:endParaRPr lang="kk-KZ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</a:rPr>
                        <a:t>«Сен және сенің құқықтарың»</a:t>
                      </a:r>
                      <a:endParaRPr lang="kk-K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k-K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</a:rPr>
                        <a:t>хаттама</a:t>
                      </a:r>
                      <a:endParaRPr lang="kk-K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</a:rPr>
                        <a:t>Қараша</a:t>
                      </a:r>
                      <a:endParaRPr lang="kk-KZ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k-KZ" sz="800" smtClean="0">
                          <a:effectLst/>
                        </a:rPr>
                        <a:t>Г.Зейнел,</a:t>
                      </a:r>
                      <a:r>
                        <a:rPr lang="kk-KZ" sz="800" baseline="0" smtClean="0">
                          <a:effectLst/>
                        </a:rPr>
                        <a:t> Ш. Ақман </a:t>
                      </a:r>
                      <a:endParaRPr lang="kk-KZ" sz="80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extLst>
                  <a:ext uri="{0D108BD9-81ED-4DB2-BD59-A6C34878D82A}">
                    <a16:rowId xmlns:a16="http://schemas.microsoft.com/office/drawing/2014/main" xmlns="" val="1755601070"/>
                  </a:ext>
                </a:extLst>
              </a:tr>
              <a:tr h="12548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800" dirty="0">
                          <a:effectLst/>
                        </a:rPr>
                        <a:t>4</a:t>
                      </a:r>
                      <a:endParaRPr lang="kk-KZ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</a:rPr>
                        <a:t>«Қыз мезгіліндегі қауіпсіздік шаралары»</a:t>
                      </a:r>
                      <a:endParaRPr lang="kk-K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k-K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</a:rPr>
                        <a:t>хаттама</a:t>
                      </a:r>
                      <a:endParaRPr lang="kk-KZ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</a:rPr>
                        <a:t>Желтоқсан</a:t>
                      </a:r>
                      <a:endParaRPr lang="kk-KZ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k-KZ" sz="800" smtClean="0">
                          <a:effectLst/>
                        </a:rPr>
                        <a:t>Г.Зейнел,</a:t>
                      </a:r>
                      <a:r>
                        <a:rPr lang="kk-KZ" sz="800" baseline="0" smtClean="0">
                          <a:effectLst/>
                        </a:rPr>
                        <a:t> Ш. Ақман </a:t>
                      </a:r>
                      <a:endParaRPr lang="kk-KZ" sz="80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extLst>
                  <a:ext uri="{0D108BD9-81ED-4DB2-BD59-A6C34878D82A}">
                    <a16:rowId xmlns:a16="http://schemas.microsoft.com/office/drawing/2014/main" xmlns="" val="1769078401"/>
                  </a:ext>
                </a:extLst>
              </a:tr>
              <a:tr h="12548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800" dirty="0">
                          <a:effectLst/>
                        </a:rPr>
                        <a:t>5</a:t>
                      </a:r>
                      <a:endParaRPr lang="kk-KZ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</a:rPr>
                        <a:t>«Қоғамдық орында өзін-өзі ұстау ережелері»</a:t>
                      </a:r>
                      <a:endParaRPr lang="kk-K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k-K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</a:rPr>
                        <a:t>хаттама</a:t>
                      </a:r>
                      <a:endParaRPr lang="kk-KZ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</a:rPr>
                        <a:t>Қаңтар</a:t>
                      </a:r>
                      <a:endParaRPr lang="kk-K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k-KZ" sz="800" smtClean="0">
                          <a:effectLst/>
                        </a:rPr>
                        <a:t>Г.Зейнел,</a:t>
                      </a:r>
                      <a:r>
                        <a:rPr lang="kk-KZ" sz="800" baseline="0" smtClean="0">
                          <a:effectLst/>
                        </a:rPr>
                        <a:t> Ш. Ақман </a:t>
                      </a:r>
                      <a:endParaRPr lang="kk-KZ" sz="80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extLst>
                  <a:ext uri="{0D108BD9-81ED-4DB2-BD59-A6C34878D82A}">
                    <a16:rowId xmlns:a16="http://schemas.microsoft.com/office/drawing/2014/main" xmlns="" val="1782347734"/>
                  </a:ext>
                </a:extLst>
              </a:tr>
              <a:tr h="12548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800" dirty="0">
                          <a:effectLst/>
                        </a:rPr>
                        <a:t>6</a:t>
                      </a:r>
                      <a:endParaRPr lang="kk-KZ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</a:rPr>
                        <a:t>«Әдепті адам – әдемі адам»</a:t>
                      </a:r>
                      <a:endParaRPr lang="kk-K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k-K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</a:rPr>
                        <a:t>хаттама</a:t>
                      </a:r>
                      <a:endParaRPr lang="kk-KZ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</a:rPr>
                        <a:t>Ақпан</a:t>
                      </a:r>
                      <a:endParaRPr lang="kk-K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k-KZ" sz="800" smtClean="0">
                          <a:effectLst/>
                        </a:rPr>
                        <a:t>Г.Зейнел,</a:t>
                      </a:r>
                      <a:r>
                        <a:rPr lang="kk-KZ" sz="800" baseline="0" smtClean="0">
                          <a:effectLst/>
                        </a:rPr>
                        <a:t> Ш. Ақман </a:t>
                      </a:r>
                      <a:endParaRPr lang="kk-KZ" sz="80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extLst>
                  <a:ext uri="{0D108BD9-81ED-4DB2-BD59-A6C34878D82A}">
                    <a16:rowId xmlns:a16="http://schemas.microsoft.com/office/drawing/2014/main" xmlns="" val="184338519"/>
                  </a:ext>
                </a:extLst>
              </a:tr>
              <a:tr h="12548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800" dirty="0">
                          <a:effectLst/>
                        </a:rPr>
                        <a:t>7</a:t>
                      </a:r>
                      <a:endParaRPr lang="kk-KZ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</a:rPr>
                        <a:t>«Рухани-адамгершілік құндылықтар»</a:t>
                      </a:r>
                      <a:endParaRPr lang="kk-K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k-K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</a:rPr>
                        <a:t>хаттама</a:t>
                      </a:r>
                      <a:endParaRPr lang="kk-KZ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</a:rPr>
                        <a:t>Наурыз</a:t>
                      </a:r>
                      <a:endParaRPr lang="kk-K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k-KZ" sz="800" smtClean="0">
                          <a:effectLst/>
                        </a:rPr>
                        <a:t>Г.Зейнел,</a:t>
                      </a:r>
                      <a:r>
                        <a:rPr lang="kk-KZ" sz="800" baseline="0" smtClean="0">
                          <a:effectLst/>
                        </a:rPr>
                        <a:t> Ш. Ақман </a:t>
                      </a:r>
                      <a:endParaRPr lang="kk-KZ" sz="80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extLst>
                  <a:ext uri="{0D108BD9-81ED-4DB2-BD59-A6C34878D82A}">
                    <a16:rowId xmlns:a16="http://schemas.microsoft.com/office/drawing/2014/main" xmlns="" val="4030107303"/>
                  </a:ext>
                </a:extLst>
              </a:tr>
              <a:tr h="12548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800" dirty="0">
                          <a:effectLst/>
                        </a:rPr>
                        <a:t>8</a:t>
                      </a:r>
                      <a:endParaRPr lang="kk-KZ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</a:rPr>
                        <a:t>«Құқық әлемінде»</a:t>
                      </a:r>
                      <a:endParaRPr lang="kk-K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k-K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</a:rPr>
                        <a:t>хаттама</a:t>
                      </a:r>
                      <a:endParaRPr lang="kk-KZ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</a:rPr>
                        <a:t>Сәуір</a:t>
                      </a:r>
                      <a:endParaRPr lang="kk-KZ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k-KZ" sz="800" smtClean="0">
                          <a:effectLst/>
                        </a:rPr>
                        <a:t>Г.Зейнел,</a:t>
                      </a:r>
                      <a:r>
                        <a:rPr lang="kk-KZ" sz="800" baseline="0" smtClean="0">
                          <a:effectLst/>
                        </a:rPr>
                        <a:t> Ш. Ақман </a:t>
                      </a:r>
                      <a:endParaRPr lang="kk-KZ" sz="80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extLst>
                  <a:ext uri="{0D108BD9-81ED-4DB2-BD59-A6C34878D82A}">
                    <a16:rowId xmlns:a16="http://schemas.microsoft.com/office/drawing/2014/main" xmlns="" val="1911037710"/>
                  </a:ext>
                </a:extLst>
              </a:tr>
              <a:tr h="12548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800" dirty="0">
                          <a:effectLst/>
                        </a:rPr>
                        <a:t>9</a:t>
                      </a:r>
                      <a:endParaRPr lang="kk-KZ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</a:rPr>
                        <a:t>«Жаз мерзіміндегі қауіпсіздік шаралары»</a:t>
                      </a:r>
                      <a:endParaRPr lang="kk-K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k-K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</a:rPr>
                        <a:t>хаттама</a:t>
                      </a:r>
                      <a:endParaRPr lang="kk-KZ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</a:rPr>
                        <a:t>Мамыр</a:t>
                      </a:r>
                      <a:endParaRPr lang="kk-KZ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k-KZ" sz="800" smtClean="0">
                          <a:effectLst/>
                        </a:rPr>
                        <a:t>Г.Зейнел,</a:t>
                      </a:r>
                      <a:r>
                        <a:rPr lang="kk-KZ" sz="800" baseline="0" smtClean="0">
                          <a:effectLst/>
                        </a:rPr>
                        <a:t> Ш. Ақман </a:t>
                      </a:r>
                      <a:endParaRPr lang="kk-KZ" sz="80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extLst>
                  <a:ext uri="{0D108BD9-81ED-4DB2-BD59-A6C34878D82A}">
                    <a16:rowId xmlns:a16="http://schemas.microsoft.com/office/drawing/2014/main" xmlns="" val="262118276"/>
                  </a:ext>
                </a:extLst>
              </a:tr>
              <a:tr h="125484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</a:rPr>
                        <a:t>Ата-аналарға арналған құқықтық оқулар</a:t>
                      </a:r>
                      <a:endParaRPr lang="kk-KZ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031251"/>
                  </a:ext>
                </a:extLst>
              </a:tr>
              <a:tr h="12548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800" dirty="0">
                          <a:effectLst/>
                        </a:rPr>
                        <a:t>1</a:t>
                      </a:r>
                      <a:endParaRPr lang="kk-KZ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</a:rPr>
                        <a:t>«Бала қауіпсіздігі маңызды»</a:t>
                      </a:r>
                      <a:endParaRPr lang="kk-K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k-K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</a:rPr>
                        <a:t>хаттама</a:t>
                      </a:r>
                      <a:endParaRPr lang="kk-KZ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</a:rPr>
                        <a:t>қыркүйек</a:t>
                      </a:r>
                      <a:endParaRPr lang="kk-KZ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k-KZ" sz="800" smtClean="0">
                          <a:effectLst/>
                        </a:rPr>
                        <a:t>Г.Зейнел,</a:t>
                      </a:r>
                      <a:r>
                        <a:rPr lang="kk-KZ" sz="800" baseline="0" smtClean="0">
                          <a:effectLst/>
                        </a:rPr>
                        <a:t> Ш. Ақман </a:t>
                      </a:r>
                      <a:endParaRPr lang="kk-KZ" sz="80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extLst>
                  <a:ext uri="{0D108BD9-81ED-4DB2-BD59-A6C34878D82A}">
                    <a16:rowId xmlns:a16="http://schemas.microsoft.com/office/drawing/2014/main" xmlns="" val="1518084837"/>
                  </a:ext>
                </a:extLst>
              </a:tr>
              <a:tr h="12548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800" smtClean="0">
                          <a:effectLst/>
                        </a:rPr>
                        <a:t>2</a:t>
                      </a:r>
                      <a:endParaRPr lang="kk-KZ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</a:rPr>
                        <a:t>«Ата-ана және бала құқығы»</a:t>
                      </a:r>
                      <a:endParaRPr lang="kk-K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k-K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</a:rPr>
                        <a:t>хаттама</a:t>
                      </a:r>
                      <a:endParaRPr lang="kk-KZ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</a:rPr>
                        <a:t>қаңтар</a:t>
                      </a:r>
                      <a:endParaRPr lang="kk-K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k-KZ" sz="800" smtClean="0">
                          <a:effectLst/>
                        </a:rPr>
                        <a:t>Г.Зейнел,</a:t>
                      </a:r>
                      <a:r>
                        <a:rPr lang="kk-KZ" sz="800" baseline="0" smtClean="0">
                          <a:effectLst/>
                        </a:rPr>
                        <a:t> Ш. Ақман </a:t>
                      </a:r>
                      <a:endParaRPr lang="kk-KZ" sz="80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extLst>
                  <a:ext uri="{0D108BD9-81ED-4DB2-BD59-A6C34878D82A}">
                    <a16:rowId xmlns:a16="http://schemas.microsoft.com/office/drawing/2014/main" xmlns="" val="1034508386"/>
                  </a:ext>
                </a:extLst>
              </a:tr>
              <a:tr h="125484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</a:rPr>
                        <a:t>Педагогтерге арналған құқықтық оқулар</a:t>
                      </a:r>
                      <a:endParaRPr lang="kk-KZ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k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6370650"/>
                  </a:ext>
                </a:extLst>
              </a:tr>
              <a:tr h="35189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800" dirty="0">
                          <a:effectLst/>
                        </a:rPr>
                        <a:t>1</a:t>
                      </a:r>
                      <a:endParaRPr lang="kk-KZ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</a:rPr>
                        <a:t>«ҚР орта білім беру ұйымдарында оқу-тәрбие процесін ұйымдастырудың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kk-KZ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kk-KZ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</a:rPr>
                        <a:t>хаттама</a:t>
                      </a:r>
                      <a:endParaRPr lang="kk-KZ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effectLst/>
                        </a:rPr>
                        <a:t>тамыз</a:t>
                      </a:r>
                      <a:endParaRPr lang="kk-KZ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k-KZ" sz="800" smtClean="0">
                          <a:effectLst/>
                        </a:rPr>
                        <a:t>Г.Зейнел,</a:t>
                      </a:r>
                      <a:r>
                        <a:rPr lang="kk-KZ" sz="800" baseline="0" smtClean="0">
                          <a:effectLst/>
                        </a:rPr>
                        <a:t> Ш. Ақман </a:t>
                      </a:r>
                      <a:endParaRPr lang="kk-KZ" sz="80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extLst>
                  <a:ext uri="{0D108BD9-81ED-4DB2-BD59-A6C34878D82A}">
                    <a16:rowId xmlns:a16="http://schemas.microsoft.com/office/drawing/2014/main" xmlns="" val="3774428420"/>
                  </a:ext>
                </a:extLst>
              </a:tr>
              <a:tr h="12548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800" dirty="0">
                          <a:effectLst/>
                        </a:rPr>
                        <a:t>2</a:t>
                      </a:r>
                      <a:endParaRPr lang="kk-KZ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 smtClean="0">
                          <a:effectLst/>
                        </a:rPr>
                        <a:t>«Сыбайлас</a:t>
                      </a:r>
                      <a:r>
                        <a:rPr lang="kk-KZ" sz="800" baseline="0" smtClean="0">
                          <a:effectLst/>
                        </a:rPr>
                        <a:t> жемқорлық</a:t>
                      </a:r>
                      <a:r>
                        <a:rPr lang="kk-KZ" sz="800" smtClean="0">
                          <a:effectLst/>
                        </a:rPr>
                        <a:t>» </a:t>
                      </a:r>
                      <a:r>
                        <a:rPr lang="kk-KZ" sz="800">
                          <a:effectLst/>
                        </a:rPr>
                        <a:t>туралы ҚР Заңы </a:t>
                      </a:r>
                      <a:endParaRPr lang="kk-K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k-K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</a:rPr>
                        <a:t>хаттама</a:t>
                      </a:r>
                      <a:endParaRPr lang="kk-K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</a:rPr>
                        <a:t>қараша</a:t>
                      </a:r>
                      <a:endParaRPr lang="kk-K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k-KZ" sz="800" smtClean="0">
                          <a:effectLst/>
                        </a:rPr>
                        <a:t>Г.Зейнел,</a:t>
                      </a:r>
                      <a:r>
                        <a:rPr lang="kk-KZ" sz="800" baseline="0" smtClean="0">
                          <a:effectLst/>
                        </a:rPr>
                        <a:t> Ш. Ақман </a:t>
                      </a:r>
                      <a:endParaRPr lang="kk-KZ" sz="80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extLst>
                  <a:ext uri="{0D108BD9-81ED-4DB2-BD59-A6C34878D82A}">
                    <a16:rowId xmlns:a16="http://schemas.microsoft.com/office/drawing/2014/main" xmlns="" val="4051916656"/>
                  </a:ext>
                </a:extLst>
              </a:tr>
              <a:tr h="25096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800" dirty="0">
                          <a:effectLst/>
                        </a:rPr>
                        <a:t>3</a:t>
                      </a:r>
                      <a:endParaRPr lang="kk-KZ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 kern="1800">
                          <a:effectLst/>
                        </a:rPr>
                        <a:t>Қазақстан Республикасында білім беруді және ғылымды дамытудың 2020 – 2025 жылдарға арналған мемлекеттік бағдарламасы</a:t>
                      </a:r>
                      <a:endParaRPr lang="kk-K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k-K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</a:rPr>
                        <a:t>хаттама</a:t>
                      </a:r>
                      <a:endParaRPr lang="kk-K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</a:rPr>
                        <a:t>наурыз</a:t>
                      </a:r>
                      <a:endParaRPr lang="kk-K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k-KZ" sz="800" smtClean="0">
                          <a:effectLst/>
                        </a:rPr>
                        <a:t>Г.Зейнел,</a:t>
                      </a:r>
                      <a:r>
                        <a:rPr lang="kk-KZ" sz="800" baseline="0" smtClean="0">
                          <a:effectLst/>
                        </a:rPr>
                        <a:t> Ш. Ақман </a:t>
                      </a:r>
                      <a:endParaRPr lang="kk-KZ" sz="80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extLst>
                  <a:ext uri="{0D108BD9-81ED-4DB2-BD59-A6C34878D82A}">
                    <a16:rowId xmlns:a16="http://schemas.microsoft.com/office/drawing/2014/main" xmlns="" val="2711385138"/>
                  </a:ext>
                </a:extLst>
              </a:tr>
              <a:tr h="13189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800" dirty="0">
                          <a:effectLst/>
                        </a:rPr>
                        <a:t>4</a:t>
                      </a:r>
                      <a:endParaRPr lang="kk-KZ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</a:rPr>
                        <a:t>«Терроризм актісі қатерінің түсуі кезіндегі іс-әрекеттер»</a:t>
                      </a:r>
                      <a:endParaRPr lang="kk-K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k-K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</a:rPr>
                        <a:t>хаттама</a:t>
                      </a:r>
                      <a:endParaRPr lang="kk-K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800">
                          <a:effectLst/>
                        </a:rPr>
                        <a:t>мамыр</a:t>
                      </a:r>
                      <a:endParaRPr lang="kk-KZ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k-KZ" sz="800" smtClean="0">
                          <a:effectLst/>
                        </a:rPr>
                        <a:t>Г.Зейнел,</a:t>
                      </a:r>
                      <a:r>
                        <a:rPr lang="kk-KZ" sz="800" baseline="0" smtClean="0">
                          <a:effectLst/>
                        </a:rPr>
                        <a:t> Ш. Ақман </a:t>
                      </a:r>
                      <a:endParaRPr lang="kk-KZ" sz="80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extLst>
                  <a:ext uri="{0D108BD9-81ED-4DB2-BD59-A6C34878D82A}">
                    <a16:rowId xmlns:a16="http://schemas.microsoft.com/office/drawing/2014/main" xmlns="" val="4134548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1620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51122795-21FD-4622-AAF7-9E2637E2AE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446406"/>
              </p:ext>
            </p:extLst>
          </p:nvPr>
        </p:nvGraphicFramePr>
        <p:xfrm>
          <a:off x="328906" y="837934"/>
          <a:ext cx="8007019" cy="394474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79088">
                  <a:extLst>
                    <a:ext uri="{9D8B030D-6E8A-4147-A177-3AD203B41FA5}">
                      <a16:colId xmlns:a16="http://schemas.microsoft.com/office/drawing/2014/main" xmlns="" val="4264488377"/>
                    </a:ext>
                  </a:extLst>
                </a:gridCol>
                <a:gridCol w="3508520">
                  <a:extLst>
                    <a:ext uri="{9D8B030D-6E8A-4147-A177-3AD203B41FA5}">
                      <a16:colId xmlns:a16="http://schemas.microsoft.com/office/drawing/2014/main" xmlns="" val="4245994828"/>
                    </a:ext>
                  </a:extLst>
                </a:gridCol>
                <a:gridCol w="1922215">
                  <a:extLst>
                    <a:ext uri="{9D8B030D-6E8A-4147-A177-3AD203B41FA5}">
                      <a16:colId xmlns:a16="http://schemas.microsoft.com/office/drawing/2014/main" xmlns="" val="2759870974"/>
                    </a:ext>
                  </a:extLst>
                </a:gridCol>
                <a:gridCol w="2097196">
                  <a:extLst>
                    <a:ext uri="{9D8B030D-6E8A-4147-A177-3AD203B41FA5}">
                      <a16:colId xmlns:a16="http://schemas.microsoft.com/office/drawing/2014/main" xmlns="" val="2011628802"/>
                    </a:ext>
                  </a:extLst>
                </a:gridCol>
              </a:tblGrid>
              <a:tr h="2456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x-none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Тақырыптар</a:t>
                      </a:r>
                      <a:endParaRPr lang="kk-K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Аяқталу нысаны</a:t>
                      </a:r>
                      <a:endParaRPr lang="kk-K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Жауаптылар</a:t>
                      </a:r>
                      <a:endParaRPr lang="kk-K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71" marR="7971" marT="0" marB="0"/>
                </a:tc>
                <a:extLst>
                  <a:ext uri="{0D108BD9-81ED-4DB2-BD59-A6C34878D82A}">
                    <a16:rowId xmlns:a16="http://schemas.microsoft.com/office/drawing/2014/main" xmlns="" val="438015622"/>
                  </a:ext>
                </a:extLst>
              </a:tr>
              <a:tr h="40936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x-none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Заңды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білу</a:t>
                      </a: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мәнді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өмір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сүру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» турнир </a:t>
                      </a:r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6-11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сыныптар</a:t>
                      </a:r>
                      <a:endParaRPr lang="x-none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ақпарат</a:t>
                      </a:r>
                      <a:endParaRPr lang="x-none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Г.Зейнел,</a:t>
                      </a:r>
                      <a:r>
                        <a:rPr lang="kk-KZ" sz="1200" baseline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Ш. Ақман </a:t>
                      </a:r>
                      <a:endParaRPr lang="kk-K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45116677"/>
                  </a:ext>
                </a:extLst>
              </a:tr>
              <a:tr h="5846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x-none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Құқық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және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мен» конференция</a:t>
                      </a:r>
                    </a:p>
                    <a:p>
                      <a:pPr algn="ctr"/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8-11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сыныптар</a:t>
                      </a:r>
                      <a:endParaRPr lang="x-none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ақпарат</a:t>
                      </a:r>
                      <a:endParaRPr lang="x-none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Г.Зейнел,</a:t>
                      </a:r>
                      <a:r>
                        <a:rPr lang="kk-KZ" sz="1200" baseline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Ш. Ақман </a:t>
                      </a:r>
                      <a:endParaRPr lang="kk-KZ" sz="120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Сынып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жетекшілер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Жас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полиция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мүшелері</a:t>
                      </a:r>
                      <a:endParaRPr lang="x-none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1359095"/>
                  </a:ext>
                </a:extLst>
              </a:tr>
              <a:tr h="73686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x-none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>
                          <a:latin typeface="Times New Roman" pitchFamily="18" charset="0"/>
                          <a:cs typeface="Times New Roman" pitchFamily="18" charset="0"/>
                        </a:rPr>
                        <a:t>Кинолекториялар  өткізу </a:t>
                      </a:r>
                    </a:p>
                    <a:p>
                      <a:pPr algn="ctr"/>
                      <a:r>
                        <a:rPr lang="kk-KZ" sz="1200" dirty="0">
                          <a:latin typeface="Times New Roman" pitchFamily="18" charset="0"/>
                          <a:cs typeface="Times New Roman" pitchFamily="18" charset="0"/>
                        </a:rPr>
                        <a:t>Мультхикаялар көріп, кейіпкерлердің жағымды және жағымсыз әрекеттерін талқылау</a:t>
                      </a:r>
                    </a:p>
                    <a:p>
                      <a:pPr algn="ctr"/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1-5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сыныптар</a:t>
                      </a:r>
                      <a:endParaRPr lang="x-none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анықтама</a:t>
                      </a:r>
                      <a:endParaRPr lang="x-none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Г.Зейнел,</a:t>
                      </a:r>
                      <a:r>
                        <a:rPr lang="kk-KZ" sz="1200" baseline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Ш. Ақман </a:t>
                      </a:r>
                      <a:endParaRPr lang="kk-K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759473"/>
                  </a:ext>
                </a:extLst>
              </a:tr>
              <a:tr h="57311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x-none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>
                          <a:latin typeface="Times New Roman" pitchFamily="18" charset="0"/>
                          <a:cs typeface="Times New Roman" pitchFamily="18" charset="0"/>
                        </a:rPr>
                        <a:t>«Құқығым бар» бала құқығы конвенциясымен таныстыру алаңы</a:t>
                      </a:r>
                    </a:p>
                    <a:p>
                      <a:pPr algn="ctr"/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7-11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сыныптар</a:t>
                      </a:r>
                      <a:endParaRPr lang="x-none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анықтама</a:t>
                      </a:r>
                      <a:endParaRPr lang="x-none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Г.Зейнел,</a:t>
                      </a:r>
                      <a:r>
                        <a:rPr lang="kk-KZ" sz="1200" baseline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Ш. Ақман </a:t>
                      </a:r>
                      <a:endParaRPr lang="kk-KZ" sz="120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x-none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1046671"/>
                  </a:ext>
                </a:extLst>
              </a:tr>
              <a:tr h="40936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x-none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Құқық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әлемінде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танымдық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ойын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5-8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сыныптар</a:t>
                      </a:r>
                      <a:endParaRPr lang="x-none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анықтама</a:t>
                      </a:r>
                      <a:endParaRPr lang="x-none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Г.Зейнел,</a:t>
                      </a:r>
                      <a:r>
                        <a:rPr lang="kk-KZ" sz="1200" baseline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Ш. Ақман </a:t>
                      </a:r>
                      <a:endParaRPr lang="kk-K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6235233"/>
                  </a:ext>
                </a:extLst>
              </a:tr>
              <a:tr h="57311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x-none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«Мен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бақытты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баламын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</a:p>
                    <a:p>
                      <a:pPr algn="ctr"/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Балалар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шығармашылығы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200" dirty="0">
                          <a:latin typeface="Times New Roman" pitchFamily="18" charset="0"/>
                          <a:cs typeface="Times New Roman" pitchFamily="18" charset="0"/>
                        </a:rPr>
                        <a:t>1-11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сыныптар</a:t>
                      </a:r>
                      <a:endParaRPr lang="x-none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фотосуреттер</a:t>
                      </a:r>
                      <a:endParaRPr lang="x-none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Г.Зейнел,</a:t>
                      </a:r>
                      <a:r>
                        <a:rPr lang="kk-KZ" sz="1200" baseline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Ш. Ақман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Сынып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жетекшілер</a:t>
                      </a:r>
                      <a:endParaRPr lang="x-none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38435174"/>
                  </a:ext>
                </a:extLst>
              </a:tr>
            </a:tbl>
          </a:graphicData>
        </a:graphic>
      </p:graphicFrame>
      <p:sp>
        <p:nvSpPr>
          <p:cNvPr id="6" name="Подзаголовок 2"/>
          <p:cNvSpPr>
            <a:spLocks noGrp="1"/>
          </p:cNvSpPr>
          <p:nvPr>
            <p:ph type="subTitle" idx="2"/>
          </p:nvPr>
        </p:nvSpPr>
        <p:spPr>
          <a:xfrm>
            <a:off x="311701" y="0"/>
            <a:ext cx="8520600" cy="792600"/>
          </a:xfrm>
        </p:spPr>
        <p:txBody>
          <a:bodyPr>
            <a:noAutofit/>
          </a:bodyPr>
          <a:lstStyle/>
          <a:p>
            <a:pPr algn="ctr"/>
            <a:r>
              <a:rPr lang="kk-KZ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Үлгі жоспарлар ұсынылады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Google Shape;233;g20f3856c44b_0_64"/>
          <p:cNvCxnSpPr/>
          <p:nvPr/>
        </p:nvCxnSpPr>
        <p:spPr>
          <a:xfrm>
            <a:off x="3065444" y="569512"/>
            <a:ext cx="2782464" cy="0"/>
          </a:xfrm>
          <a:prstGeom prst="straightConnector1">
            <a:avLst/>
          </a:prstGeom>
          <a:noFill/>
          <a:ln w="28575" cap="flat" cmpd="sng">
            <a:solidFill>
              <a:srgbClr val="EE7008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654251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05575" y="876028"/>
            <a:ext cx="8520525" cy="3416400"/>
          </a:xfrm>
        </p:spPr>
        <p:txBody>
          <a:bodyPr>
            <a:normAutofit/>
          </a:bodyPr>
          <a:lstStyle/>
          <a:p>
            <a:pPr algn="ctr"/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Мектепте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қолайлы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тәрбие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ортасын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ету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жетекшілері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ата-аналарға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err="1"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сыбайлас жемқорлыққа қарсы 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жалпыға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бірдей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оқытуды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әзірлеу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Практикалық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іс-әрекет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Google Shape;233;g20f3856c44b_0_64"/>
          <p:cNvCxnSpPr/>
          <p:nvPr/>
        </p:nvCxnSpPr>
        <p:spPr>
          <a:xfrm>
            <a:off x="3171769" y="729001"/>
            <a:ext cx="2782464" cy="0"/>
          </a:xfrm>
          <a:prstGeom prst="straightConnector1">
            <a:avLst/>
          </a:prstGeom>
          <a:noFill/>
          <a:ln w="28575" cap="flat" cmpd="sng">
            <a:solidFill>
              <a:srgbClr val="EE7008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1" b="26202"/>
          <a:stretch/>
        </p:blipFill>
        <p:spPr>
          <a:xfrm>
            <a:off x="360181" y="1663994"/>
            <a:ext cx="2375654" cy="28601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" t="4428" r="5273" b="5316"/>
          <a:stretch/>
        </p:blipFill>
        <p:spPr>
          <a:xfrm>
            <a:off x="3287911" y="1706525"/>
            <a:ext cx="2550180" cy="2817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25" b="27856"/>
          <a:stretch/>
        </p:blipFill>
        <p:spPr>
          <a:xfrm>
            <a:off x="6329392" y="1828798"/>
            <a:ext cx="2166022" cy="2721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6732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29" b="19586"/>
          <a:stretch/>
        </p:blipFill>
        <p:spPr>
          <a:xfrm>
            <a:off x="555913" y="1557669"/>
            <a:ext cx="1634394" cy="2349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440" y="1520456"/>
            <a:ext cx="1862156" cy="2349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983" y="1557669"/>
            <a:ext cx="1661347" cy="2275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396" y="1557669"/>
            <a:ext cx="1882404" cy="2275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одзаголовок 2"/>
          <p:cNvSpPr>
            <a:spLocks noGrp="1"/>
          </p:cNvSpPr>
          <p:nvPr>
            <p:ph type="subTitle" idx="2"/>
          </p:nvPr>
        </p:nvSpPr>
        <p:spPr>
          <a:xfrm>
            <a:off x="311700" y="145200"/>
            <a:ext cx="8520525" cy="792675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Практикалық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іс-әрекет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Google Shape;233;g20f3856c44b_0_64"/>
          <p:cNvCxnSpPr/>
          <p:nvPr/>
        </p:nvCxnSpPr>
        <p:spPr>
          <a:xfrm>
            <a:off x="3171769" y="729001"/>
            <a:ext cx="2782464" cy="0"/>
          </a:xfrm>
          <a:prstGeom prst="straightConnector1">
            <a:avLst/>
          </a:prstGeom>
          <a:noFill/>
          <a:ln w="28575" cap="flat" cmpd="sng">
            <a:solidFill>
              <a:srgbClr val="EE7008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26289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39" b="26615"/>
          <a:stretch/>
        </p:blipFill>
        <p:spPr>
          <a:xfrm>
            <a:off x="396425" y="1403496"/>
            <a:ext cx="1910841" cy="26049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" t="19355" r="-895" b="35465"/>
          <a:stretch/>
        </p:blipFill>
        <p:spPr>
          <a:xfrm>
            <a:off x="4830202" y="1403495"/>
            <a:ext cx="1857678" cy="26049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2" t="6434" r="8347" b="7365"/>
          <a:stretch/>
        </p:blipFill>
        <p:spPr>
          <a:xfrm>
            <a:off x="6953693" y="1403496"/>
            <a:ext cx="1807536" cy="25677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" t="3307" r="2249" b="8424"/>
          <a:stretch/>
        </p:blipFill>
        <p:spPr>
          <a:xfrm>
            <a:off x="2615610" y="1469948"/>
            <a:ext cx="1892595" cy="2546498"/>
          </a:xfrm>
          <a:prstGeom prst="rect">
            <a:avLst/>
          </a:prstGeom>
        </p:spPr>
      </p:pic>
      <p:sp>
        <p:nvSpPr>
          <p:cNvPr id="11" name="Подзаголовок 2"/>
          <p:cNvSpPr>
            <a:spLocks noGrp="1"/>
          </p:cNvSpPr>
          <p:nvPr>
            <p:ph type="subTitle" idx="2"/>
          </p:nvPr>
        </p:nvSpPr>
        <p:spPr>
          <a:xfrm>
            <a:off x="311700" y="145200"/>
            <a:ext cx="8520525" cy="792675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Практикалық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іс-әрекет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Google Shape;233;g20f3856c44b_0_64"/>
          <p:cNvCxnSpPr/>
          <p:nvPr/>
        </p:nvCxnSpPr>
        <p:spPr>
          <a:xfrm>
            <a:off x="3171769" y="729001"/>
            <a:ext cx="2782464" cy="0"/>
          </a:xfrm>
          <a:prstGeom prst="straightConnector1">
            <a:avLst/>
          </a:prstGeom>
          <a:noFill/>
          <a:ln w="28575" cap="flat" cmpd="sng">
            <a:solidFill>
              <a:srgbClr val="EE7008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715718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0f3856c44b_0_355"/>
          <p:cNvSpPr/>
          <p:nvPr/>
        </p:nvSpPr>
        <p:spPr>
          <a:xfrm>
            <a:off x="215224" y="950285"/>
            <a:ext cx="8705491" cy="27117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C4E2FC">
              <a:alpha val="35290"/>
            </a:srgbClr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20f3856c44b_0_355"/>
          <p:cNvSpPr txBox="1">
            <a:spLocks noGrp="1"/>
          </p:cNvSpPr>
          <p:nvPr>
            <p:ph type="body" idx="2"/>
          </p:nvPr>
        </p:nvSpPr>
        <p:spPr>
          <a:xfrm>
            <a:off x="110052" y="1131038"/>
            <a:ext cx="8736236" cy="355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Азаматтық, құқықтық  </a:t>
            </a:r>
            <a:r>
              <a:rPr lang="kk-KZ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қасиеттері жоғары, шығармашылық тұрғыдан ойлайтын, үйлесімді дамыған </a:t>
            </a:r>
            <a:r>
              <a:rPr lang="kk-KZ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білім алушыларды </a:t>
            </a:r>
            <a:r>
              <a:rPr lang="kk-KZ" sz="2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даярлау</a:t>
            </a:r>
            <a:r>
              <a:rPr lang="kk-KZ" sz="2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x-none" sz="2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Бағдарламаны дәйекті және кешенді іске асыру нәтижесінде білім </a:t>
            </a:r>
            <a:r>
              <a:rPr lang="x-none" sz="2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берудің </a:t>
            </a:r>
            <a:r>
              <a:rPr lang="x-none" sz="2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барлық деңгейлеріндегі </a:t>
            </a:r>
            <a:r>
              <a:rPr lang="x-none" sz="2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ұйымдар</a:t>
            </a:r>
            <a:r>
              <a:rPr lang="kk-KZ" sz="2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дағы </a:t>
            </a:r>
            <a:r>
              <a:rPr lang="x-none" sz="2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құндылықтары </a:t>
            </a:r>
            <a:r>
              <a:rPr lang="x-none" sz="2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мен негізгі құзыреттерін қалыптастыру </a:t>
            </a:r>
            <a:r>
              <a:rPr lang="x-none" sz="2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kk-KZ" sz="2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сыбайлас жемқорлыққа қарсы бағытты, оқушыларға, ата-ана, педагогтерге  түсіндіру және </a:t>
            </a:r>
            <a:r>
              <a:rPr lang="x-none" sz="2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2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дамыту күтіледі</a:t>
            </a:r>
            <a:r>
              <a:rPr lang="x-none" sz="2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</a:t>
            </a:r>
            <a:endParaRPr lang="kk-KZ" sz="2000" b="1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kk-KZ" sz="2000" b="1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lnSpc>
                <a:spcPct val="100000"/>
              </a:lnSpc>
              <a:buNone/>
            </a:pPr>
            <a:r>
              <a:rPr lang="kk-KZ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 Өз </a:t>
            </a:r>
            <a:r>
              <a:rPr lang="kk-KZ" sz="2000">
                <a:latin typeface="Times New Roman" panose="02020603050405020304" pitchFamily="18" charset="0"/>
                <a:cs typeface="Times New Roman" panose="02020603050405020304" pitchFamily="18" charset="0"/>
              </a:rPr>
              <a:t>құқықтары туралы ақпараттандырылған азаматтар санын арттыру</a:t>
            </a: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buNone/>
            </a:pPr>
            <a:r>
              <a:rPr lang="kk-KZ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  Өз </a:t>
            </a:r>
            <a:r>
              <a:rPr lang="kk-KZ" sz="2000">
                <a:latin typeface="Times New Roman" panose="02020603050405020304" pitchFamily="18" charset="0"/>
                <a:cs typeface="Times New Roman" panose="02020603050405020304" pitchFamily="18" charset="0"/>
              </a:rPr>
              <a:t>құқықтық мәселелерін шеше алатын азаматтар санын арттыру</a:t>
            </a: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buNone/>
            </a:pPr>
            <a:r>
              <a:rPr lang="kk-KZ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 Сыбайлас жемқорлық қарсы бағыт  деңгейін тоқтату.</a:t>
            </a: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ru-RU" sz="20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247" name="Google Shape;247;g20f3856c44b_0_355"/>
          <p:cNvSpPr txBox="1">
            <a:spLocks noGrp="1"/>
          </p:cNvSpPr>
          <p:nvPr>
            <p:ph type="subTitle" idx="1"/>
          </p:nvPr>
        </p:nvSpPr>
        <p:spPr>
          <a:xfrm>
            <a:off x="343597" y="97025"/>
            <a:ext cx="8520600" cy="6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kk-KZ" sz="2800" b="1" dirty="0" smtClean="0">
                <a:solidFill>
                  <a:srgbClr val="073763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Күтілетін нәтиже:</a:t>
            </a:r>
            <a:endParaRPr sz="2800" b="1" dirty="0">
              <a:solidFill>
                <a:srgbClr val="073763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cxnSp>
        <p:nvCxnSpPr>
          <p:cNvPr id="248" name="Google Shape;248;g20f3856c44b_0_355"/>
          <p:cNvCxnSpPr/>
          <p:nvPr/>
        </p:nvCxnSpPr>
        <p:spPr>
          <a:xfrm>
            <a:off x="2932040" y="841172"/>
            <a:ext cx="3000928" cy="0"/>
          </a:xfrm>
          <a:prstGeom prst="straightConnector1">
            <a:avLst/>
          </a:prstGeom>
          <a:noFill/>
          <a:ln w="28575" cap="flat" cmpd="sng">
            <a:solidFill>
              <a:srgbClr val="EE7008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50" name="Google Shape;250;g20f3856c44b_0_3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04919">
            <a:off x="7791325" y="2737219"/>
            <a:ext cx="1703549" cy="2293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246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268" y="2888848"/>
            <a:ext cx="2341067" cy="19143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F8A12AA-AB08-4294-9DDC-A31716792330}"/>
              </a:ext>
            </a:extLst>
          </p:cNvPr>
          <p:cNvSpPr/>
          <p:nvPr/>
        </p:nvSpPr>
        <p:spPr>
          <a:xfrm>
            <a:off x="701749" y="36899"/>
            <a:ext cx="808074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000" b="1" cap="none" spc="0" smtClean="0">
                <a:ln w="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Қорытыны </a:t>
            </a:r>
          </a:p>
          <a:p>
            <a:pPr algn="ctr"/>
            <a:r>
              <a:rPr lang="en-US" sz="4000" b="1" cap="none" spc="0" smtClean="0">
                <a:ln w="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SWOT </a:t>
            </a:r>
            <a:r>
              <a:rPr lang="ru-RU" sz="4000" b="1" cap="none" spc="0" dirty="0" err="1">
                <a:ln w="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талдау</a:t>
            </a:r>
            <a:endParaRPr lang="ru-RU" sz="4000" b="1" cap="none" spc="0" dirty="0">
              <a:ln w="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296470093"/>
              </p:ext>
            </p:extLst>
          </p:nvPr>
        </p:nvGraphicFramePr>
        <p:xfrm>
          <a:off x="737188" y="563303"/>
          <a:ext cx="7534941" cy="3770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6930" y="2888848"/>
            <a:ext cx="2272008" cy="19143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71746" y="3019430"/>
            <a:ext cx="1740747" cy="16645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7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0f3856c44b_0_33"/>
          <p:cNvSpPr txBox="1">
            <a:spLocks noGrp="1"/>
          </p:cNvSpPr>
          <p:nvPr>
            <p:ph type="subTitle" idx="2"/>
          </p:nvPr>
        </p:nvSpPr>
        <p:spPr>
          <a:xfrm>
            <a:off x="311749" y="97264"/>
            <a:ext cx="8587701" cy="7320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kk-KZ" sz="2400" b="1">
                <a:solidFill>
                  <a:srgbClr val="073763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МАҚСАТЫ</a:t>
            </a:r>
            <a:endParaRPr sz="2400" b="1">
              <a:solidFill>
                <a:srgbClr val="073763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cxnSp>
        <p:nvCxnSpPr>
          <p:cNvPr id="220" name="Google Shape;220;g20f3856c44b_0_33"/>
          <p:cNvCxnSpPr/>
          <p:nvPr/>
        </p:nvCxnSpPr>
        <p:spPr>
          <a:xfrm>
            <a:off x="3753800" y="622043"/>
            <a:ext cx="1636500" cy="0"/>
          </a:xfrm>
          <a:prstGeom prst="straightConnector1">
            <a:avLst/>
          </a:prstGeom>
          <a:noFill/>
          <a:ln w="28575" cap="flat" cmpd="sng">
            <a:solidFill>
              <a:srgbClr val="EE700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1" name="Google Shape;221;g20f3856c44b_0_33"/>
          <p:cNvSpPr/>
          <p:nvPr/>
        </p:nvSpPr>
        <p:spPr>
          <a:xfrm>
            <a:off x="-5953" y="569119"/>
            <a:ext cx="288300" cy="3998100"/>
          </a:xfrm>
          <a:prstGeom prst="rect">
            <a:avLst/>
          </a:prstGeom>
          <a:solidFill>
            <a:srgbClr val="C8C8C8">
              <a:alpha val="49410"/>
            </a:srgbClr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g20f3856c44b_0_33"/>
          <p:cNvPicPr preferRelativeResize="0"/>
          <p:nvPr/>
        </p:nvPicPr>
        <p:blipFill rotWithShape="1">
          <a:blip r:embed="rId3">
            <a:alphaModFix/>
          </a:blip>
          <a:srcRect t="30021" b="14567"/>
          <a:stretch/>
        </p:blipFill>
        <p:spPr>
          <a:xfrm>
            <a:off x="852650" y="707103"/>
            <a:ext cx="7679524" cy="2381176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g20f3856c44b_0_33"/>
          <p:cNvSpPr/>
          <p:nvPr/>
        </p:nvSpPr>
        <p:spPr>
          <a:xfrm>
            <a:off x="591925" y="3340649"/>
            <a:ext cx="8074500" cy="76829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C4E2FC">
              <a:alpha val="35690"/>
            </a:srgbClr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20f3856c44b_0_33"/>
          <p:cNvSpPr txBox="1"/>
          <p:nvPr/>
        </p:nvSpPr>
        <p:spPr>
          <a:xfrm>
            <a:off x="852650" y="3404150"/>
            <a:ext cx="7438800" cy="704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600" b="1" dirty="0">
                <a:solidFill>
                  <a:srgbClr val="002060"/>
                </a:solidFill>
              </a:rPr>
              <a:t>Сыныптағы жүргізілетін тәрбие жұмысына сәйкес, </a:t>
            </a:r>
            <a:endParaRPr lang="kk-KZ" sz="1600" b="1" dirty="0" smtClean="0">
              <a:solidFill>
                <a:srgbClr val="00206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600" b="1" dirty="0" smtClean="0">
                <a:solidFill>
                  <a:srgbClr val="002060"/>
                </a:solidFill>
              </a:rPr>
              <a:t>сыбайлас жемқорлыққа қарсы жоспарлау </a:t>
            </a:r>
            <a:r>
              <a:rPr lang="kk-KZ" sz="1600" b="1" dirty="0">
                <a:solidFill>
                  <a:srgbClr val="002060"/>
                </a:solidFill>
              </a:rPr>
              <a:t>моделін тәжірибеге енгізу.</a:t>
            </a:r>
            <a:endParaRPr sz="1600" b="1" dirty="0">
              <a:solidFill>
                <a:srgbClr val="002060"/>
              </a:solidFill>
            </a:endParaRPr>
          </a:p>
        </p:txBody>
      </p:sp>
      <p:pic>
        <p:nvPicPr>
          <p:cNvPr id="225" name="Google Shape;225;g20f3856c44b_0_33" descr="F:\Преза ЕН\27 августа\033.png"/>
          <p:cNvPicPr preferRelativeResize="0"/>
          <p:nvPr/>
        </p:nvPicPr>
        <p:blipFill rotWithShape="1">
          <a:blip r:embed="rId4">
            <a:alphaModFix/>
          </a:blip>
          <a:srcRect b="17586"/>
          <a:stretch/>
        </p:blipFill>
        <p:spPr>
          <a:xfrm>
            <a:off x="388888" y="3003219"/>
            <a:ext cx="797082" cy="5407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трелка вниз 2"/>
          <p:cNvSpPr/>
          <p:nvPr/>
        </p:nvSpPr>
        <p:spPr>
          <a:xfrm>
            <a:off x="3195134" y="4210493"/>
            <a:ext cx="2753832" cy="564595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65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07781570"/>
              </p:ext>
            </p:extLst>
          </p:nvPr>
        </p:nvGraphicFramePr>
        <p:xfrm>
          <a:off x="276447" y="550383"/>
          <a:ext cx="623776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0288" y="1382232"/>
            <a:ext cx="2583711" cy="28495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вал 5"/>
          <p:cNvSpPr/>
          <p:nvPr/>
        </p:nvSpPr>
        <p:spPr>
          <a:xfrm>
            <a:off x="7251403" y="2222206"/>
            <a:ext cx="1244011" cy="73364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2950585" y="0"/>
            <a:ext cx="2753832" cy="526313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593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0f3856c44b_0_64"/>
          <p:cNvSpPr/>
          <p:nvPr/>
        </p:nvSpPr>
        <p:spPr>
          <a:xfrm>
            <a:off x="2493289" y="2864896"/>
            <a:ext cx="2083086" cy="2005071"/>
          </a:xfrm>
          <a:prstGeom prst="round2DiagRect">
            <a:avLst>
              <a:gd name="adj1" fmla="val 16667"/>
              <a:gd name="adj2" fmla="val 0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g20f3856c44b_0_64"/>
          <p:cNvSpPr/>
          <p:nvPr/>
        </p:nvSpPr>
        <p:spPr>
          <a:xfrm>
            <a:off x="90833" y="2864896"/>
            <a:ext cx="2234527" cy="1918203"/>
          </a:xfrm>
          <a:prstGeom prst="round2DiagRect">
            <a:avLst>
              <a:gd name="adj1" fmla="val 16667"/>
              <a:gd name="adj2" fmla="val 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20f3856c44b_0_64"/>
          <p:cNvSpPr txBox="1">
            <a:spLocks noGrp="1"/>
          </p:cNvSpPr>
          <p:nvPr>
            <p:ph type="subTitle" idx="2"/>
          </p:nvPr>
        </p:nvSpPr>
        <p:spPr>
          <a:xfrm>
            <a:off x="311700" y="150188"/>
            <a:ext cx="8520600" cy="6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kk-KZ" sz="2800" b="1" dirty="0">
                <a:solidFill>
                  <a:srgbClr val="073763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Міндеттері:</a:t>
            </a:r>
            <a:endParaRPr sz="2800" b="1" dirty="0">
              <a:solidFill>
                <a:srgbClr val="073763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cxnSp>
        <p:nvCxnSpPr>
          <p:cNvPr id="233" name="Google Shape;233;g20f3856c44b_0_64"/>
          <p:cNvCxnSpPr/>
          <p:nvPr/>
        </p:nvCxnSpPr>
        <p:spPr>
          <a:xfrm>
            <a:off x="3309992" y="731324"/>
            <a:ext cx="2301829" cy="0"/>
          </a:xfrm>
          <a:prstGeom prst="straightConnector1">
            <a:avLst/>
          </a:prstGeom>
          <a:noFill/>
          <a:ln w="28575" cap="flat" cmpd="sng">
            <a:solidFill>
              <a:srgbClr val="EE7008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34" name="Google Shape;234;g20f3856c44b_0_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7916" y="932895"/>
            <a:ext cx="1683478" cy="191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g20f3856c44b_0_64"/>
          <p:cNvSpPr/>
          <p:nvPr/>
        </p:nvSpPr>
        <p:spPr>
          <a:xfrm>
            <a:off x="2428207" y="2926317"/>
            <a:ext cx="2213250" cy="9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ru-RU" sz="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Азаматтық</a:t>
            </a:r>
            <a:r>
              <a:rPr lang="ru-RU" sz="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жауапкершілік</a:t>
            </a:r>
            <a:r>
              <a:rPr lang="ru-RU" sz="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пен </a:t>
            </a:r>
            <a:r>
              <a:rPr lang="ru-RU" sz="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патриотизмді</a:t>
            </a:r>
            <a:r>
              <a:rPr lang="ru-RU" sz="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дамыту</a:t>
            </a:r>
            <a:r>
              <a:rPr lang="ru-RU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800" dirty="0" err="1" smtClean="0"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елі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мақтаныш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сезімін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жетістіктерін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тәрбиелеу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800" dirty="0" err="1" smtClean="0">
                <a:latin typeface="Times New Roman" pitchFamily="18" charset="0"/>
                <a:cs typeface="Times New Roman" pitchFamily="18" charset="0"/>
              </a:rPr>
              <a:t>отбасы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қоғам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мемлекет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алдындағы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міндеттеріне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саналы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көзқарасты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қалыптастыру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800" dirty="0" err="1" smtClean="0"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құқықтары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бостандықтарын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сондай-ақ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адамдардың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құқықтары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бостандықтарын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қорғауға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дайындықты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дамыту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800" dirty="0" err="1" smtClean="0"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маңызды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қызметке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белсенді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қатысу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6" name="Google Shape;236;g20f3856c44b_0_64"/>
          <p:cNvSpPr/>
          <p:nvPr/>
        </p:nvSpPr>
        <p:spPr>
          <a:xfrm>
            <a:off x="107238" y="2984628"/>
            <a:ext cx="2201719" cy="2121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ru-RU" sz="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Рухани-адамгершілік</a:t>
            </a:r>
            <a:r>
              <a:rPr lang="ru-RU" sz="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қасиеттерге</a:t>
            </a:r>
            <a:r>
              <a:rPr lang="ru-RU" sz="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тәрбиелеу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800" dirty="0" err="1" smtClean="0">
                <a:latin typeface="Times New Roman" pitchFamily="18" charset="0"/>
                <a:cs typeface="Times New Roman" pitchFamily="18" charset="0"/>
              </a:rPr>
              <a:t>Отанға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халқына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тарихы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мәдениетіне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сүйіспеншілікті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қалыптастыру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800" dirty="0" err="1" smtClean="0"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Республикасының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рәміздерін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құрметтеуге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тәрбиелеу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800" dirty="0" err="1" smtClean="0">
                <a:latin typeface="Times New Roman" pitchFamily="18" charset="0"/>
                <a:cs typeface="Times New Roman" pitchFamily="18" charset="0"/>
              </a:rPr>
              <a:t>адалдықты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әділдікті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мейірімділікті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қамқорлықты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мейірімділікті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адамгершілік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қасиеттерді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дамыту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800" dirty="0" err="1" smtClean="0">
                <a:latin typeface="Times New Roman" pitchFamily="18" charset="0"/>
                <a:cs typeface="Times New Roman" pitchFamily="18" charset="0"/>
              </a:rPr>
              <a:t>табиғат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пен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қоршаған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ортаға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ұқыпты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қарауды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қалыптастыру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1450" indent="-171450">
              <a:buFont typeface="Arial" pitchFamily="34" charset="0"/>
              <a:buChar char="•"/>
            </a:pP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7" name="Google Shape;237;g20f3856c44b_0_64"/>
          <p:cNvSpPr/>
          <p:nvPr/>
        </p:nvSpPr>
        <p:spPr>
          <a:xfrm>
            <a:off x="4718615" y="2849595"/>
            <a:ext cx="1786412" cy="1933504"/>
          </a:xfrm>
          <a:prstGeom prst="round2DiagRect">
            <a:avLst>
              <a:gd name="adj1" fmla="val 16667"/>
              <a:gd name="adj2" fmla="val 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g20f3856c44b_0_64"/>
          <p:cNvSpPr/>
          <p:nvPr/>
        </p:nvSpPr>
        <p:spPr>
          <a:xfrm>
            <a:off x="4718615" y="2936463"/>
            <a:ext cx="1786412" cy="1023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ru-RU" sz="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Парасаттылық</a:t>
            </a:r>
            <a:r>
              <a:rPr lang="ru-RU" sz="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пен </a:t>
            </a:r>
            <a:r>
              <a:rPr lang="ru-RU" sz="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адалдықты</a:t>
            </a:r>
            <a:r>
              <a:rPr lang="ru-RU" sz="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қалыптастыру</a:t>
            </a:r>
            <a:r>
              <a:rPr lang="ru-RU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800" dirty="0" err="1" smtClean="0">
                <a:latin typeface="Times New Roman" pitchFamily="18" charset="0"/>
                <a:cs typeface="Times New Roman" pitchFamily="18" charset="0"/>
              </a:rPr>
              <a:t>мінез-құлық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пен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басқалармен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қарым-қатынаста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адалдық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пен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әділеттілікке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тәрбиелеу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800" dirty="0" err="1" smtClean="0"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іс-әрекеттері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сөздері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жауапкершілікті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дамыту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800" dirty="0" err="1" smtClean="0">
                <a:latin typeface="Times New Roman" pitchFamily="18" charset="0"/>
                <a:cs typeface="Times New Roman" pitchFamily="18" charset="0"/>
              </a:rPr>
              <a:t>еңбекқорлық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пен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өзін-өзі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жетілдіруге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ұмтылысты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қалыптастыру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800" dirty="0" err="1" smtClean="0">
                <a:latin typeface="Times New Roman" pitchFamily="18" charset="0"/>
                <a:cs typeface="Times New Roman" pitchFamily="18" charset="0"/>
              </a:rPr>
              <a:t>біреудің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еңбегі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мүлкін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құрметтеуге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тәрбиелеу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9" name="Google Shape;239;g20f3856c44b_0_64"/>
          <p:cNvPicPr preferRelativeResize="0"/>
          <p:nvPr/>
        </p:nvPicPr>
        <p:blipFill rotWithShape="1">
          <a:blip r:embed="rId4">
            <a:alphaModFix/>
          </a:blip>
          <a:srcRect l="25649" t="24896" r="43458" b="22634"/>
          <a:stretch/>
        </p:blipFill>
        <p:spPr>
          <a:xfrm>
            <a:off x="4827186" y="904833"/>
            <a:ext cx="1496172" cy="186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g20f3856c44b_0_64"/>
          <p:cNvPicPr preferRelativeResize="0"/>
          <p:nvPr/>
        </p:nvPicPr>
        <p:blipFill rotWithShape="1">
          <a:blip r:embed="rId5">
            <a:alphaModFix/>
          </a:blip>
          <a:srcRect l="24321" t="29095" r="42598" b="22748"/>
          <a:stretch/>
        </p:blipFill>
        <p:spPr>
          <a:xfrm>
            <a:off x="527265" y="948196"/>
            <a:ext cx="1510125" cy="191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231;g20f3856c44b_0_64"/>
          <p:cNvSpPr/>
          <p:nvPr/>
        </p:nvSpPr>
        <p:spPr>
          <a:xfrm>
            <a:off x="6667248" y="2864896"/>
            <a:ext cx="2234527" cy="1874769"/>
          </a:xfrm>
          <a:prstGeom prst="round2DiagRect">
            <a:avLst>
              <a:gd name="adj1" fmla="val 16667"/>
              <a:gd name="adj2" fmla="val 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236;g20f3856c44b_0_64"/>
          <p:cNvSpPr/>
          <p:nvPr/>
        </p:nvSpPr>
        <p:spPr>
          <a:xfrm>
            <a:off x="6748499" y="2937704"/>
            <a:ext cx="2201719" cy="1625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ru-RU" sz="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алушының</a:t>
            </a:r>
            <a:r>
              <a:rPr lang="ru-RU" sz="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басының</a:t>
            </a:r>
            <a:r>
              <a:rPr lang="ru-RU" sz="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үйлесімді</a:t>
            </a:r>
            <a:r>
              <a:rPr lang="ru-RU" sz="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дамуы</a:t>
            </a:r>
            <a:r>
              <a:rPr lang="ru-RU" sz="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жағдай</a:t>
            </a:r>
            <a:r>
              <a:rPr lang="ru-RU" sz="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жасау</a:t>
            </a:r>
            <a:r>
              <a:rPr lang="ru-RU" sz="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800" dirty="0" err="1" smtClean="0">
                <a:latin typeface="Times New Roman" pitchFamily="18" charset="0"/>
                <a:cs typeface="Times New Roman" pitchFamily="18" charset="0"/>
              </a:rPr>
              <a:t>әрбір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алушыны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тәрбиелеу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оқытуға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көзқарасты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қамтамасыз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ету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800" dirty="0" err="1" smtClean="0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беру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ортасында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қолайлы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психологиялық-педагогикалық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климат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құру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800" dirty="0" err="1" smtClean="0">
                <a:latin typeface="Times New Roman" pitchFamily="18" charset="0"/>
                <a:cs typeface="Times New Roman" pitchFamily="18" charset="0"/>
              </a:rPr>
              <a:t>ерекше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қажеттіліктері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балаларды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қолдау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800" dirty="0" err="1" smtClean="0">
                <a:latin typeface="Times New Roman" pitchFamily="18" charset="0"/>
                <a:cs typeface="Times New Roman" pitchFamily="18" charset="0"/>
              </a:rPr>
              <a:t>отбасын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тәрбие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процесіне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тарту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.           </a:t>
            </a:r>
          </a:p>
          <a:p>
            <a:pPr marL="171450" indent="-171450">
              <a:buFont typeface="Arial" pitchFamily="34" charset="0"/>
              <a:buChar char="•"/>
            </a:pP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Google Shape;214;g20f3856c44b_0_19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48677" y="1095060"/>
            <a:ext cx="1471668" cy="16229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826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/>
          </p:cNvPicPr>
          <p:nvPr/>
        </p:nvPicPr>
        <p:blipFill rotWithShape="1">
          <a:blip r:embed="rId2" cstate="print"/>
          <a:srcRect t="13705" b="21525"/>
          <a:stretch/>
        </p:blipFill>
        <p:spPr bwMode="auto">
          <a:xfrm>
            <a:off x="-37720" y="324223"/>
            <a:ext cx="9144000" cy="444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-18911" y="889056"/>
            <a:ext cx="3020292" cy="537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 заңдарды білу, түсіну және міндетті түрде орындау</a:t>
            </a: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882" y="3655044"/>
            <a:ext cx="3040173" cy="665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kk-K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құқықты, заңдылықты құрметтеу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882" y="2149641"/>
            <a:ext cx="32003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алған білімдерін күнделікті өмірде өз бетінше және функционалдық сауатты түрде пайдалана білу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32156" y="907848"/>
            <a:ext cx="34687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Ұсақ құқықбұзушылық деңгейін төмендету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309681" y="2149641"/>
            <a:ext cx="3601281" cy="864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kk-K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құқыққа қарсы құбылыстардың, әрекеттердің кез келген түрін қабылдамау</a:t>
            </a:r>
            <a:endParaRPr lang="ru-RU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732156" y="3628241"/>
            <a:ext cx="30337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академиялық адалдық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трелка вниз 32"/>
          <p:cNvSpPr/>
          <p:nvPr/>
        </p:nvSpPr>
        <p:spPr>
          <a:xfrm>
            <a:off x="3412292" y="153989"/>
            <a:ext cx="2243976" cy="73098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695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7;g20f3856c44b_0_355"/>
          <p:cNvSpPr txBox="1">
            <a:spLocks noGrp="1"/>
          </p:cNvSpPr>
          <p:nvPr>
            <p:ph type="subTitle" idx="1"/>
          </p:nvPr>
        </p:nvSpPr>
        <p:spPr>
          <a:xfrm>
            <a:off x="343597" y="97025"/>
            <a:ext cx="8520600" cy="6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kk-KZ" sz="2800" b="1" smtClean="0">
                <a:solidFill>
                  <a:srgbClr val="073763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Бағдарламаны іске асыру кезеңдері жыл бойы </a:t>
            </a:r>
            <a:endParaRPr sz="2800" b="1" dirty="0">
              <a:solidFill>
                <a:srgbClr val="073763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63768023"/>
              </p:ext>
            </p:extLst>
          </p:nvPr>
        </p:nvGraphicFramePr>
        <p:xfrm>
          <a:off x="786809" y="1105785"/>
          <a:ext cx="7687340" cy="2753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5220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7;g20f3856c44b_0_355"/>
          <p:cNvSpPr txBox="1">
            <a:spLocks noGrp="1"/>
          </p:cNvSpPr>
          <p:nvPr>
            <p:ph type="subTitle" idx="1"/>
          </p:nvPr>
        </p:nvSpPr>
        <p:spPr>
          <a:xfrm>
            <a:off x="343597" y="97025"/>
            <a:ext cx="8520600" cy="6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kk-KZ" sz="2800" b="1" smtClean="0">
                <a:solidFill>
                  <a:srgbClr val="073763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Ұйымдастыру кезеңі </a:t>
            </a:r>
            <a:endParaRPr sz="2800" b="1" dirty="0">
              <a:solidFill>
                <a:srgbClr val="073763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779844940"/>
              </p:ext>
            </p:extLst>
          </p:nvPr>
        </p:nvGraphicFramePr>
        <p:xfrm>
          <a:off x="744279" y="1180214"/>
          <a:ext cx="7687340" cy="355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2613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2"/>
          </p:nvPr>
        </p:nvSpPr>
        <p:spPr/>
        <p:txBody>
          <a:bodyPr>
            <a:noAutofit/>
          </a:bodyPr>
          <a:lstStyle/>
          <a:p>
            <a:pPr algn="ctr"/>
            <a:r>
              <a:rPr lang="kk-KZ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Жобаның картасы өткізу кезеңі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Google Shape;233;g20f3856c44b_0_64"/>
          <p:cNvCxnSpPr/>
          <p:nvPr/>
        </p:nvCxnSpPr>
        <p:spPr>
          <a:xfrm>
            <a:off x="3065444" y="760899"/>
            <a:ext cx="2782464" cy="0"/>
          </a:xfrm>
          <a:prstGeom prst="straightConnector1">
            <a:avLst/>
          </a:prstGeom>
          <a:noFill/>
          <a:ln w="28575" cap="flat" cmpd="sng">
            <a:solidFill>
              <a:srgbClr val="EE700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Прямоугольник 6"/>
          <p:cNvSpPr/>
          <p:nvPr/>
        </p:nvSpPr>
        <p:spPr>
          <a:xfrm>
            <a:off x="116958" y="760899"/>
            <a:ext cx="8612371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266700" algn="ctr">
              <a:buNone/>
            </a:pPr>
            <a:r>
              <a:rPr 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 алушылардың сыныптан тыс іс-әрекеттер шеңберінде:</a:t>
            </a:r>
          </a:p>
          <a:p>
            <a:pPr marL="0" indent="0" algn="ctr">
              <a:buNone/>
            </a:pPr>
            <a:r>
              <a:rPr lang="kk-KZ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kk-KZ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Сыбайлас жемқорлыққа қарсы бірлескен жобаларды құқықтық немесе әлеуметтік тәжірибелерді іске асыру;</a:t>
            </a:r>
          </a:p>
          <a:p>
            <a:pPr algn="ctr"/>
            <a:r>
              <a:rPr lang="kk-KZ" b="1" smtClean="0"/>
              <a:t>      </a:t>
            </a:r>
            <a:r>
              <a:rPr lang="kk-KZ" sz="1600" b="1" smtClean="0">
                <a:latin typeface="Times New Roman" pitchFamily="18" charset="0"/>
                <a:cs typeface="Times New Roman" pitchFamily="18" charset="0"/>
              </a:rPr>
              <a:t>Құқықтық </a:t>
            </a:r>
            <a:r>
              <a:rPr lang="kk-KZ" sz="1600" b="1">
                <a:latin typeface="Times New Roman" pitchFamily="18" charset="0"/>
                <a:cs typeface="Times New Roman" pitchFamily="18" charset="0"/>
              </a:rPr>
              <a:t>лекториялар өткізу (оқушылар, мектеп қызметкерлері, ата-аналар</a:t>
            </a:r>
            <a:r>
              <a:rPr lang="kk-KZ" sz="1600" b="1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kk-KZ" sz="16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1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mtClean="0">
                <a:latin typeface="Times New Roman" pitchFamily="18" charset="0"/>
                <a:cs typeface="Times New Roman" pitchFamily="18" charset="0"/>
              </a:rPr>
              <a:t>-  Кинолекториялар  </a:t>
            </a:r>
            <a:r>
              <a:rPr lang="kk-KZ">
                <a:latin typeface="Times New Roman" pitchFamily="18" charset="0"/>
                <a:cs typeface="Times New Roman" pitchFamily="18" charset="0"/>
              </a:rPr>
              <a:t>өткізу (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1-11 </a:t>
            </a:r>
            <a:r>
              <a:rPr lang="kk-KZ">
                <a:latin typeface="Times New Roman" pitchFamily="18" charset="0"/>
                <a:cs typeface="Times New Roman" pitchFamily="18" charset="0"/>
              </a:rPr>
              <a:t>оқушылар)  Оқушыларға жас ерекшеліктеріне байланысты түрлі көркемдік, хроникалық-құжаттық, ғылыми фильмдер, кино-фильмдер көрсету</a:t>
            </a:r>
            <a:endParaRPr lang="ru-RU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kk-KZ" smtClean="0">
                <a:latin typeface="Times New Roman" pitchFamily="18" charset="0"/>
                <a:cs typeface="Times New Roman" pitchFamily="18" charset="0"/>
              </a:rPr>
              <a:t>Құқықтық </a:t>
            </a:r>
            <a:r>
              <a:rPr lang="kk-KZ">
                <a:latin typeface="Times New Roman" pitchFamily="18" charset="0"/>
                <a:cs typeface="Times New Roman" pitchFamily="18" charset="0"/>
              </a:rPr>
              <a:t>бірыңғай күндер өткізу (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1-11 </a:t>
            </a:r>
            <a:r>
              <a:rPr lang="kk-KZ">
                <a:latin typeface="Times New Roman" pitchFamily="18" charset="0"/>
                <a:cs typeface="Times New Roman" pitchFamily="18" charset="0"/>
              </a:rPr>
              <a:t>сынып оқушылар</a:t>
            </a:r>
            <a:r>
              <a:rPr lang="kk-KZ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lvl="0"/>
            <a:r>
              <a:rPr lang="kk-KZ" smtClean="0">
                <a:latin typeface="Times New Roman" pitchFamily="18" charset="0"/>
                <a:cs typeface="Times New Roman" pitchFamily="18" charset="0"/>
              </a:rPr>
              <a:t>-Ай </a:t>
            </a:r>
            <a:r>
              <a:rPr lang="kk-KZ">
                <a:latin typeface="Times New Roman" pitchFamily="18" charset="0"/>
                <a:cs typeface="Times New Roman" pitchFamily="18" charset="0"/>
              </a:rPr>
              <a:t>сайын «құқықты насихаттау мен құқық бұзушылықтың алдын алудың бірыңғай күндерін» жүргізу </a:t>
            </a:r>
            <a:endParaRPr lang="kk-KZ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>
                <a:latin typeface="Times New Roman" pitchFamily="18" charset="0"/>
                <a:cs typeface="Times New Roman" pitchFamily="18" charset="0"/>
              </a:rPr>
              <a:t>Мектеп инспекторымен, мед.қызметкерлерімен, ҮЕҰ </a:t>
            </a:r>
            <a:r>
              <a:rPr lang="kk-KZ" smtClean="0">
                <a:latin typeface="Times New Roman" pitchFamily="18" charset="0"/>
                <a:cs typeface="Times New Roman" pitchFamily="18" charset="0"/>
              </a:rPr>
              <a:t>кездесу</a:t>
            </a:r>
          </a:p>
          <a:p>
            <a:pPr lvl="0"/>
            <a:r>
              <a:rPr lang="kk-KZ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>
                <a:latin typeface="Times New Roman" pitchFamily="18" charset="0"/>
                <a:cs typeface="Times New Roman" pitchFamily="18" charset="0"/>
              </a:rPr>
              <a:t>Құқықтық іс-шаралар өткізу (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1-11 </a:t>
            </a:r>
            <a:r>
              <a:rPr lang="kk-KZ">
                <a:latin typeface="Times New Roman" pitchFamily="18" charset="0"/>
                <a:cs typeface="Times New Roman" pitchFamily="18" charset="0"/>
              </a:rPr>
              <a:t>сынып оқушылар</a:t>
            </a:r>
            <a:r>
              <a:rPr lang="kk-KZ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kk-KZ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>
                <a:latin typeface="Times New Roman" pitchFamily="18" charset="0"/>
                <a:cs typeface="Times New Roman" pitchFamily="18" charset="0"/>
              </a:rPr>
              <a:t>Рөлдік ойындар «Сот процесі», «Жағдайды басынан өткеру», КТК, викториналар, құқықтық сайыстар өткізу «Құқығым бар», жасырын сауалнамалар алу</a:t>
            </a:r>
            <a:endParaRPr lang="ru-RU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>
                <a:latin typeface="Times New Roman" pitchFamily="18" charset="0"/>
                <a:cs typeface="Times New Roman" pitchFamily="18" charset="0"/>
              </a:rPr>
              <a:t>Ақпараттық қызмет</a:t>
            </a:r>
            <a:endParaRPr lang="ru-RU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kk-KZ">
                <a:latin typeface="Times New Roman" pitchFamily="18" charset="0"/>
                <a:cs typeface="Times New Roman" pitchFamily="18" charset="0"/>
              </a:rPr>
              <a:t>Жадынамалар, бейнероликтер, презентациялар әзірлеп тарату</a:t>
            </a:r>
            <a:endParaRPr lang="ru-RU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kk-KZ" sz="1600">
              <a:latin typeface="Times New Roman" pitchFamily="18" charset="0"/>
              <a:cs typeface="Times New Roman" pitchFamily="18" charset="0"/>
            </a:endParaRPr>
          </a:p>
          <a:p>
            <a:endParaRPr lang="ru-RU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Google Shape;239;g20f3856c44b_0_64"/>
          <p:cNvPicPr preferRelativeResize="0"/>
          <p:nvPr/>
        </p:nvPicPr>
        <p:blipFill rotWithShape="1">
          <a:blip r:embed="rId2">
            <a:alphaModFix/>
          </a:blip>
          <a:srcRect l="25649" t="24896" r="43458" b="22634"/>
          <a:stretch/>
        </p:blipFill>
        <p:spPr>
          <a:xfrm>
            <a:off x="8016950" y="2937482"/>
            <a:ext cx="906786" cy="18657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9539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18977" y="797442"/>
            <a:ext cx="8150946" cy="3771433"/>
          </a:xfrm>
        </p:spPr>
        <p:txBody>
          <a:bodyPr>
            <a:normAutofit lnSpcReduction="10000"/>
          </a:bodyPr>
          <a:lstStyle/>
          <a:p>
            <a:pPr marL="0" indent="266700" algn="ctr">
              <a:buNone/>
            </a:pP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алушылардың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ыныптан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іс-әрекеттер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шеңберінде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kk-KZ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kk-KZ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Сыбайлас жемқорлыққа қарсы бірлескен жобаларды құқықтық немесе әлеуметтік тәжірибелерді іске </a:t>
            </a:r>
            <a:r>
              <a:rPr lang="kk-KZ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асыру</a:t>
            </a:r>
            <a:r>
              <a:rPr lang="kk-KZ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ctr">
              <a:buNone/>
            </a:pPr>
            <a:endParaRPr lang="kk-KZ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algn="just">
              <a:buFontTx/>
              <a:buChar char="-"/>
            </a:pPr>
            <a:r>
              <a:rPr lang="ru-RU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мәдениетін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қалыптастыруға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бағытталған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жобалар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«Таза аула»,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Жасыл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Эковолонтерлер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мониторинг»,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туризм»,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Үнемді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тұтыну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Қалдық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заттарға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екінші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сыйла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Мектептегі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энергияны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үнемдеу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Судың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сұрауы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бар»,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214313" indent="-214313" algn="just">
              <a:buFontTx/>
              <a:buChar char="-"/>
            </a:pP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құқықтық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мәдениетін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дамытуға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бағытталған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жобалар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Менің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елім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менің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құқығым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Құқық-квест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Заңға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қосқан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үлесім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Жеткіншектің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жарғысы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мамандықтары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14313" indent="-214313" algn="just">
              <a:buFontTx/>
              <a:buChar char="-"/>
            </a:pP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еңбекқорлыққа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жобалар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Қолөнер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шеберханасы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Еңбегі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адал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өрен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жасап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Аспаздық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ар-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ұят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намыс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адалдық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жауапкершілік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сияқты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құндылықтарды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жетілдіру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жобалар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ұсынылады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Бейбіт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күннің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каһармандары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Өнер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құндылықтар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Тарихқа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құрмет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Менің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отбасымның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өмірлік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Уақытты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басқару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өзін-өзі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algn="just">
              <a:buFontTx/>
              <a:buChar char="-"/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салауатты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салтының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маңыздылығын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түсінуі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денсаулықты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нығайтатын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әдеттерге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дағдылануы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жобалар</a:t>
            </a:r>
            <a:r>
              <a:rPr lang="ru-RU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Күнделікті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пайдалы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тағам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Зиянды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әдеттен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аулақ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бол», «Спорт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мен»,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Қауіпсіздік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алғашқы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көмек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әл-ауқат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күйзеліске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төзімділік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Ұйқы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денсаулыққа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әсері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Экранға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тәуелділік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жаман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әдет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Цифрлық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гигиена»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algn="just">
              <a:buFontTx/>
              <a:buChar char="-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2"/>
          </p:nvPr>
        </p:nvSpPr>
        <p:spPr>
          <a:xfrm>
            <a:off x="1364076" y="245766"/>
            <a:ext cx="6390394" cy="464400"/>
          </a:xfrm>
        </p:spPr>
        <p:txBody>
          <a:bodyPr>
            <a:noAutofit/>
          </a:bodyPr>
          <a:lstStyle/>
          <a:p>
            <a:pPr algn="ctr"/>
            <a:r>
              <a:rPr lang="kk-KZ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Жобаның картасы өткізу кезеңі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488" y="3694677"/>
            <a:ext cx="986036" cy="1188915"/>
          </a:xfrm>
          <a:prstGeom prst="rect">
            <a:avLst/>
          </a:prstGeom>
        </p:spPr>
      </p:pic>
      <p:cxnSp>
        <p:nvCxnSpPr>
          <p:cNvPr id="5" name="Google Shape;233;g20f3856c44b_0_64"/>
          <p:cNvCxnSpPr/>
          <p:nvPr/>
        </p:nvCxnSpPr>
        <p:spPr>
          <a:xfrm>
            <a:off x="3065444" y="760899"/>
            <a:ext cx="2782464" cy="0"/>
          </a:xfrm>
          <a:prstGeom prst="straightConnector1">
            <a:avLst/>
          </a:prstGeom>
          <a:noFill/>
          <a:ln w="28575" cap="flat" cmpd="sng">
            <a:solidFill>
              <a:srgbClr val="EE7008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2433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073763"/>
      </a:dk2>
      <a:lt2>
        <a:srgbClr val="EEEEEE"/>
      </a:lt2>
      <a:accent1>
        <a:srgbClr val="073763"/>
      </a:accent1>
      <a:accent2>
        <a:srgbClr val="3DA2C6"/>
      </a:accent2>
      <a:accent3>
        <a:srgbClr val="EFEFEF"/>
      </a:accent3>
      <a:accent4>
        <a:srgbClr val="D9D9D9"/>
      </a:accent4>
      <a:accent5>
        <a:srgbClr val="FFD966"/>
      </a:accent5>
      <a:accent6>
        <a:srgbClr val="F1C232"/>
      </a:accent6>
      <a:hlink>
        <a:srgbClr val="D9D9D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1370</Words>
  <Application>Microsoft Office PowerPoint</Application>
  <PresentationFormat>Экран (16:9)</PresentationFormat>
  <Paragraphs>272</Paragraphs>
  <Slides>16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Raleway SemiBold</vt:lpstr>
      <vt:lpstr>Tahoma</vt:lpstr>
      <vt:lpstr>Times New Roman</vt:lpstr>
      <vt:lpstr>Raleway</vt:lpstr>
      <vt:lpstr>Calibri</vt:lpstr>
      <vt:lpstr>Century Gothic</vt:lpstr>
      <vt:lpstr>Raleway Medium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ARZU</dc:creator>
  <cp:lastModifiedBy>HP</cp:lastModifiedBy>
  <cp:revision>47</cp:revision>
  <dcterms:created xsi:type="dcterms:W3CDTF">2021-11-05T02:29:00Z</dcterms:created>
  <dcterms:modified xsi:type="dcterms:W3CDTF">2025-04-22T08:35:29Z</dcterms:modified>
</cp:coreProperties>
</file>